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5" r:id="rId1"/>
  </p:sldMasterIdLst>
  <p:notesMasterIdLst>
    <p:notesMasterId r:id="rId41"/>
  </p:notesMasterIdLst>
  <p:sldIdLst>
    <p:sldId id="256" r:id="rId2"/>
    <p:sldId id="257" r:id="rId3"/>
    <p:sldId id="332" r:id="rId4"/>
    <p:sldId id="334" r:id="rId5"/>
    <p:sldId id="337" r:id="rId6"/>
    <p:sldId id="338" r:id="rId7"/>
    <p:sldId id="267" r:id="rId8"/>
    <p:sldId id="265" r:id="rId9"/>
    <p:sldId id="266" r:id="rId10"/>
    <p:sldId id="293" r:id="rId11"/>
    <p:sldId id="258" r:id="rId12"/>
    <p:sldId id="259" r:id="rId13"/>
    <p:sldId id="260" r:id="rId14"/>
    <p:sldId id="268" r:id="rId15"/>
    <p:sldId id="269" r:id="rId16"/>
    <p:sldId id="295" r:id="rId17"/>
    <p:sldId id="261" r:id="rId18"/>
    <p:sldId id="297" r:id="rId19"/>
    <p:sldId id="299" r:id="rId20"/>
    <p:sldId id="301" r:id="rId21"/>
    <p:sldId id="303" r:id="rId22"/>
    <p:sldId id="306" r:id="rId23"/>
    <p:sldId id="312" r:id="rId24"/>
    <p:sldId id="307" r:id="rId25"/>
    <p:sldId id="313" r:id="rId26"/>
    <p:sldId id="318" r:id="rId27"/>
    <p:sldId id="320" r:id="rId28"/>
    <p:sldId id="284" r:id="rId29"/>
    <p:sldId id="285" r:id="rId30"/>
    <p:sldId id="262" r:id="rId31"/>
    <p:sldId id="263" r:id="rId32"/>
    <p:sldId id="264" r:id="rId33"/>
    <p:sldId id="276" r:id="rId34"/>
    <p:sldId id="277" r:id="rId35"/>
    <p:sldId id="322" r:id="rId36"/>
    <p:sldId id="324" r:id="rId37"/>
    <p:sldId id="326" r:id="rId38"/>
    <p:sldId id="329" r:id="rId39"/>
    <p:sldId id="340" r:id="rId4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A04C7-6E9D-1D43-A52B-A2D657523E9F}" type="doc">
      <dgm:prSet loTypeId="urn:microsoft.com/office/officeart/2005/8/layout/pyramid2#1" loCatId="pyramid" qsTypeId="urn:microsoft.com/office/officeart/2005/8/quickstyle/simple4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17DEF37D-DFCD-AF49-9711-FAD7B108B9DA}">
      <dgm:prSet custT="1"/>
      <dgm:spPr>
        <a:ln w="12700"/>
      </dgm:spPr>
      <dgm:t>
        <a:bodyPr/>
        <a:lstStyle/>
        <a:p>
          <a:pPr rtl="0"/>
          <a:r>
            <a:rPr lang="en-US" sz="2000" b="1" dirty="0" err="1" smtClean="0"/>
            <a:t>Ajak</a:t>
          </a:r>
          <a:r>
            <a:rPr lang="en-US" sz="2000" b="1" dirty="0" smtClean="0"/>
            <a:t> </a:t>
          </a:r>
          <a:r>
            <a:rPr lang="en-US" sz="2000" b="1" dirty="0" err="1" smtClean="0"/>
            <a:t>anak</a:t>
          </a:r>
          <a:r>
            <a:rPr lang="en-US" sz="2000" b="1" dirty="0" smtClean="0"/>
            <a:t> </a:t>
          </a:r>
          <a:r>
            <a:rPr lang="en-US" sz="2000" b="1" dirty="0" err="1" smtClean="0"/>
            <a:t>berbicara</a:t>
          </a:r>
          <a:r>
            <a:rPr lang="en-US" sz="2000" b="1" dirty="0" smtClean="0"/>
            <a:t> </a:t>
          </a:r>
          <a:r>
            <a:rPr lang="en-US" sz="2000" b="1" dirty="0" err="1" smtClean="0"/>
            <a:t>secara</a:t>
          </a:r>
          <a:r>
            <a:rPr lang="en-US" sz="2000" b="1" dirty="0" smtClean="0"/>
            <a:t> </a:t>
          </a:r>
          <a:r>
            <a:rPr lang="en-US" sz="2000" b="1" dirty="0" err="1" smtClean="0"/>
            <a:t>tenang</a:t>
          </a:r>
          <a:r>
            <a:rPr lang="en-US" sz="2000" b="1" dirty="0" smtClean="0"/>
            <a:t>,</a:t>
          </a:r>
          <a:r>
            <a:rPr lang="en-US" sz="2000" dirty="0" smtClean="0"/>
            <a:t> </a:t>
          </a:r>
          <a:r>
            <a:rPr lang="en-US" sz="2000" dirty="0" err="1" smtClean="0"/>
            <a:t>perlahan</a:t>
          </a:r>
          <a:r>
            <a:rPr lang="en-US" sz="2000" dirty="0" smtClean="0"/>
            <a:t>, </a:t>
          </a:r>
          <a:r>
            <a:rPr lang="en-US" sz="2000" dirty="0" err="1" smtClean="0"/>
            <a:t>sesering</a:t>
          </a:r>
          <a:r>
            <a:rPr lang="en-US" sz="2000" dirty="0" smtClean="0"/>
            <a:t> </a:t>
          </a:r>
          <a:r>
            <a:rPr lang="en-US" sz="2000" dirty="0" err="1" smtClean="0"/>
            <a:t>mungkin</a:t>
          </a:r>
          <a:r>
            <a:rPr lang="en-US" sz="2000" dirty="0" smtClean="0"/>
            <a:t> </a:t>
          </a:r>
          <a:r>
            <a:rPr lang="en-US" sz="2000" dirty="0" err="1" smtClean="0"/>
            <a:t>serta</a:t>
          </a:r>
          <a:r>
            <a:rPr lang="en-US" sz="2000" dirty="0" smtClean="0"/>
            <a:t> </a:t>
          </a:r>
          <a:r>
            <a:rPr lang="en-US" sz="2000" dirty="0" err="1" smtClean="0"/>
            <a:t>secara</a:t>
          </a:r>
          <a:r>
            <a:rPr lang="en-US" sz="2000" dirty="0" smtClean="0"/>
            <a:t> </a:t>
          </a:r>
          <a:r>
            <a:rPr lang="en-US" sz="2000" dirty="0" err="1" smtClean="0"/>
            <a:t>terbuka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langsung</a:t>
          </a:r>
          <a:endParaRPr lang="en-US" sz="2000" dirty="0"/>
        </a:p>
      </dgm:t>
    </dgm:pt>
    <dgm:pt modelId="{90ECC7BB-CB65-B64F-A842-0CAF53435805}" type="parTrans" cxnId="{E7CB52FC-876E-824E-936A-7DF3153F082B}">
      <dgm:prSet/>
      <dgm:spPr/>
      <dgm:t>
        <a:bodyPr/>
        <a:lstStyle/>
        <a:p>
          <a:endParaRPr lang="en-US"/>
        </a:p>
      </dgm:t>
    </dgm:pt>
    <dgm:pt modelId="{FC3F36B5-4EAF-1F49-A942-78155A1BBBED}" type="sibTrans" cxnId="{E7CB52FC-876E-824E-936A-7DF3153F082B}">
      <dgm:prSet/>
      <dgm:spPr/>
      <dgm:t>
        <a:bodyPr/>
        <a:lstStyle/>
        <a:p>
          <a:endParaRPr lang="en-US"/>
        </a:p>
      </dgm:t>
    </dgm:pt>
    <dgm:pt modelId="{D5D17B9D-C4C0-9B4B-BF13-FFDF1C5F9741}">
      <dgm:prSet custT="1"/>
      <dgm:spPr>
        <a:ln w="19050"/>
      </dgm:spPr>
      <dgm:t>
        <a:bodyPr/>
        <a:lstStyle/>
        <a:p>
          <a:pPr rtl="0"/>
          <a:r>
            <a:rPr lang="en-US" sz="2000" b="1" dirty="0" smtClean="0"/>
            <a:t>Orang</a:t>
          </a:r>
          <a:r>
            <a:rPr lang="en-US" sz="1800" b="1" dirty="0" smtClean="0"/>
            <a:t> </a:t>
          </a:r>
          <a:r>
            <a:rPr lang="en-US" sz="1800" b="1" dirty="0" err="1" smtClean="0"/>
            <a:t>tua</a:t>
          </a:r>
          <a:r>
            <a:rPr lang="en-US" sz="1800" b="1" dirty="0" smtClean="0"/>
            <a:t> </a:t>
          </a:r>
          <a:r>
            <a:rPr lang="en-US" sz="1800" b="1" dirty="0" err="1" smtClean="0"/>
            <a:t>harus</a:t>
          </a:r>
          <a:r>
            <a:rPr lang="en-US" sz="1800" b="1" dirty="0" smtClean="0"/>
            <a:t> </a:t>
          </a:r>
          <a:r>
            <a:rPr lang="en-US" sz="1800" b="1" dirty="0" err="1" smtClean="0"/>
            <a:t>belajar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perlu</a:t>
          </a:r>
          <a:r>
            <a:rPr lang="en-US" sz="1800" dirty="0" smtClean="0"/>
            <a:t> </a:t>
          </a:r>
          <a:r>
            <a:rPr lang="en-US" sz="1800" dirty="0" err="1" smtClean="0"/>
            <a:t>melakukan</a:t>
          </a:r>
          <a:r>
            <a:rPr lang="en-US" sz="1800" dirty="0" smtClean="0"/>
            <a:t> </a:t>
          </a:r>
          <a:r>
            <a:rPr lang="en-US" sz="1800" dirty="0" err="1" smtClean="0"/>
            <a:t>pencarian</a:t>
          </a:r>
          <a:r>
            <a:rPr lang="en-US" sz="1800" dirty="0" smtClean="0"/>
            <a:t> </a:t>
          </a:r>
          <a:r>
            <a:rPr lang="en-US" sz="1800" dirty="0" err="1" smtClean="0"/>
            <a:t>secara</a:t>
          </a:r>
          <a:r>
            <a:rPr lang="en-US" sz="1800" dirty="0" smtClean="0"/>
            <a:t> daring </a:t>
          </a:r>
          <a:r>
            <a:rPr lang="en-US" sz="1800" dirty="0" err="1" smtClean="0"/>
            <a:t>hal-hal</a:t>
          </a:r>
          <a:r>
            <a:rPr lang="en-US" sz="1800" dirty="0" smtClean="0"/>
            <a:t> yang </a:t>
          </a:r>
          <a:r>
            <a:rPr lang="en-US" sz="1800" dirty="0" err="1" smtClean="0"/>
            <a:t>tidak</a:t>
          </a:r>
          <a:r>
            <a:rPr lang="en-US" sz="1800" dirty="0" smtClean="0"/>
            <a:t> </a:t>
          </a:r>
          <a:r>
            <a:rPr lang="en-US" sz="1800" dirty="0" err="1" smtClean="0"/>
            <a:t>dimengerti</a:t>
          </a:r>
          <a:r>
            <a:rPr lang="en-US" sz="1800" dirty="0" smtClean="0"/>
            <a:t>. </a:t>
          </a:r>
          <a:endParaRPr lang="en-US" sz="1800" dirty="0"/>
        </a:p>
      </dgm:t>
    </dgm:pt>
    <dgm:pt modelId="{D51C973C-E38E-6646-8015-954852EB9983}" type="parTrans" cxnId="{1501B5FF-1112-0041-B9C9-F50EDD3D9AC8}">
      <dgm:prSet/>
      <dgm:spPr/>
      <dgm:t>
        <a:bodyPr/>
        <a:lstStyle/>
        <a:p>
          <a:endParaRPr lang="en-US"/>
        </a:p>
      </dgm:t>
    </dgm:pt>
    <dgm:pt modelId="{1DF1CEFC-E4D7-564D-88F5-01B112E4DA08}" type="sibTrans" cxnId="{1501B5FF-1112-0041-B9C9-F50EDD3D9AC8}">
      <dgm:prSet/>
      <dgm:spPr/>
      <dgm:t>
        <a:bodyPr/>
        <a:lstStyle/>
        <a:p>
          <a:endParaRPr lang="en-US"/>
        </a:p>
      </dgm:t>
    </dgm:pt>
    <dgm:pt modelId="{18324DFC-5BF4-734E-A1A5-81FC4EE93368}">
      <dgm:prSet custT="1"/>
      <dgm:spPr>
        <a:ln w="19050"/>
      </dgm:spPr>
      <dgm:t>
        <a:bodyPr/>
        <a:lstStyle/>
        <a:p>
          <a:pPr rtl="0"/>
          <a:r>
            <a:rPr lang="en-US" sz="2000" b="1" dirty="0" err="1" smtClean="0"/>
            <a:t>Aktifkan</a:t>
          </a:r>
          <a:r>
            <a:rPr lang="en-US" sz="2000" b="1" dirty="0" smtClean="0"/>
            <a:t> </a:t>
          </a:r>
          <a:r>
            <a:rPr lang="en-US" sz="2000" b="1" dirty="0" err="1" smtClean="0"/>
            <a:t>kendali</a:t>
          </a:r>
          <a:r>
            <a:rPr lang="en-US" sz="2000" b="1" dirty="0" smtClean="0"/>
            <a:t> orang </a:t>
          </a:r>
          <a:r>
            <a:rPr lang="en-US" sz="2000" b="1" dirty="0" err="1" smtClean="0"/>
            <a:t>tua</a:t>
          </a:r>
          <a:r>
            <a:rPr lang="en-US" sz="2000" b="1" dirty="0" smtClean="0"/>
            <a:t> </a:t>
          </a:r>
          <a:r>
            <a:rPr lang="en-US" sz="2000" b="1" dirty="0" err="1" smtClean="0"/>
            <a:t>atau</a:t>
          </a:r>
          <a:r>
            <a:rPr lang="en-US" sz="2000" b="1" dirty="0" smtClean="0"/>
            <a:t> </a:t>
          </a:r>
          <a:r>
            <a:rPr lang="en-US" sz="2000" b="1" i="1" dirty="0" smtClean="0"/>
            <a:t>parental controls</a:t>
          </a:r>
          <a:r>
            <a:rPr lang="en-US" sz="2000" dirty="0" smtClean="0"/>
            <a:t> (</a:t>
          </a:r>
          <a:r>
            <a:rPr lang="en-US" sz="2000" dirty="0" err="1" smtClean="0"/>
            <a:t>pengaturan</a:t>
          </a:r>
          <a:r>
            <a:rPr lang="en-US" sz="2000" dirty="0" smtClean="0"/>
            <a:t> </a:t>
          </a:r>
          <a:r>
            <a:rPr lang="en-US" sz="2000" dirty="0" err="1" smtClean="0"/>
            <a:t>keamanan</a:t>
          </a:r>
          <a:r>
            <a:rPr lang="en-US" sz="2000" dirty="0" smtClean="0"/>
            <a:t> yang </a:t>
          </a:r>
          <a:r>
            <a:rPr lang="en-US" sz="2000" dirty="0" err="1" smtClean="0"/>
            <a:t>ada</a:t>
          </a:r>
          <a:r>
            <a:rPr lang="en-US" sz="2000" dirty="0" smtClean="0"/>
            <a:t> </a:t>
          </a:r>
          <a:r>
            <a:rPr lang="en-US" sz="2000" dirty="0" err="1" smtClean="0"/>
            <a:t>pada</a:t>
          </a:r>
          <a:r>
            <a:rPr lang="en-US" sz="2000" dirty="0" smtClean="0"/>
            <a:t> </a:t>
          </a:r>
          <a:r>
            <a:rPr lang="en-US" sz="2000" dirty="0" err="1" smtClean="0"/>
            <a:t>sistem</a:t>
          </a:r>
          <a:r>
            <a:rPr lang="en-US" sz="2000" dirty="0" smtClean="0"/>
            <a:t> </a:t>
          </a:r>
          <a:r>
            <a:rPr lang="en-US" sz="2000" dirty="0" err="1" smtClean="0"/>
            <a:t>operasi</a:t>
          </a:r>
          <a:r>
            <a:rPr lang="en-US" sz="2000" dirty="0" smtClean="0"/>
            <a:t>, </a:t>
          </a:r>
          <a:r>
            <a:rPr lang="en-US" sz="2000" dirty="0" err="1" smtClean="0"/>
            <a:t>mesin</a:t>
          </a:r>
          <a:r>
            <a:rPr lang="en-US" sz="2000" dirty="0" smtClean="0"/>
            <a:t> </a:t>
          </a:r>
          <a:r>
            <a:rPr lang="en-US" sz="2000" dirty="0" err="1" smtClean="0"/>
            <a:t>pencari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permainan</a:t>
          </a:r>
          <a:r>
            <a:rPr lang="en-US" sz="2000" dirty="0" smtClean="0"/>
            <a:t>) </a:t>
          </a:r>
          <a:endParaRPr lang="en-US" sz="2000" dirty="0"/>
        </a:p>
      </dgm:t>
    </dgm:pt>
    <dgm:pt modelId="{43633264-45C0-F148-820B-2F2EC75BB320}" type="parTrans" cxnId="{FBE0A74F-3979-AB46-9914-018E67AD4E8F}">
      <dgm:prSet/>
      <dgm:spPr/>
      <dgm:t>
        <a:bodyPr/>
        <a:lstStyle/>
        <a:p>
          <a:endParaRPr lang="en-US"/>
        </a:p>
      </dgm:t>
    </dgm:pt>
    <dgm:pt modelId="{54ADC368-094C-9C42-97A8-26BCC9C15CC1}" type="sibTrans" cxnId="{FBE0A74F-3979-AB46-9914-018E67AD4E8F}">
      <dgm:prSet/>
      <dgm:spPr/>
      <dgm:t>
        <a:bodyPr/>
        <a:lstStyle/>
        <a:p>
          <a:endParaRPr lang="en-US"/>
        </a:p>
      </dgm:t>
    </dgm:pt>
    <dgm:pt modelId="{9A238949-AA8E-4546-8966-40A32C1DE3CD}">
      <dgm:prSet custT="1"/>
      <dgm:spPr>
        <a:ln w="19050"/>
      </dgm:spPr>
      <dgm:t>
        <a:bodyPr/>
        <a:lstStyle/>
        <a:p>
          <a:pPr rtl="0"/>
          <a:r>
            <a:rPr lang="en-US" sz="2000" b="1" dirty="0" err="1" smtClean="0"/>
            <a:t>Bersama-sama</a:t>
          </a:r>
          <a:r>
            <a:rPr lang="en-US" sz="2000" b="1" dirty="0" smtClean="0"/>
            <a:t> </a:t>
          </a:r>
          <a:r>
            <a:rPr lang="en-US" sz="2000" b="1" dirty="0" err="1" smtClean="0"/>
            <a:t>menyusun</a:t>
          </a:r>
          <a:r>
            <a:rPr lang="en-US" sz="2000" b="1" dirty="0" smtClean="0"/>
            <a:t> </a:t>
          </a:r>
          <a:r>
            <a:rPr lang="en-US" sz="2000" b="1" dirty="0" err="1" smtClean="0"/>
            <a:t>aturan</a:t>
          </a:r>
          <a:r>
            <a:rPr lang="en-US" sz="2000" b="1" dirty="0" smtClean="0"/>
            <a:t> </a:t>
          </a:r>
          <a:r>
            <a:rPr lang="en-US" sz="2000" b="1" dirty="0" err="1" smtClean="0"/>
            <a:t>dasar</a:t>
          </a:r>
          <a:r>
            <a:rPr lang="en-US" sz="2000" b="1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menyepakati</a:t>
          </a:r>
          <a:r>
            <a:rPr lang="en-US" sz="2000" dirty="0" smtClean="0"/>
            <a:t> </a:t>
          </a:r>
          <a:r>
            <a:rPr lang="en-US" sz="2000" dirty="0" err="1" smtClean="0"/>
            <a:t>apa</a:t>
          </a:r>
          <a:r>
            <a:rPr lang="en-US" sz="2000" dirty="0" smtClean="0"/>
            <a:t> yang </a:t>
          </a:r>
          <a:r>
            <a:rPr lang="en-US" sz="2000" dirty="0" err="1" smtClean="0"/>
            <a:t>boleh</a:t>
          </a:r>
          <a:r>
            <a:rPr lang="en-US" sz="2000" dirty="0" smtClean="0"/>
            <a:t> 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tidak</a:t>
          </a:r>
          <a:r>
            <a:rPr lang="en-US" sz="2000" dirty="0" smtClean="0"/>
            <a:t> </a:t>
          </a:r>
          <a:r>
            <a:rPr lang="en-US" sz="2000" dirty="0" err="1" smtClean="0"/>
            <a:t>boleh</a:t>
          </a:r>
          <a:r>
            <a:rPr lang="en-US" sz="2000" dirty="0" smtClean="0"/>
            <a:t> </a:t>
          </a:r>
          <a:r>
            <a:rPr lang="en-US" sz="2000" dirty="0" err="1" smtClean="0"/>
            <a:t>dilakukan</a:t>
          </a:r>
          <a:r>
            <a:rPr lang="en-US" sz="2000" dirty="0" smtClean="0"/>
            <a:t> </a:t>
          </a:r>
          <a:r>
            <a:rPr lang="en-US" sz="2000" dirty="0" err="1" smtClean="0"/>
            <a:t>saat</a:t>
          </a:r>
          <a:r>
            <a:rPr lang="en-US" sz="2000" dirty="0" smtClean="0"/>
            <a:t> </a:t>
          </a:r>
          <a:r>
            <a:rPr lang="en-US" sz="2000" dirty="0" err="1" smtClean="0"/>
            <a:t>berinternet</a:t>
          </a:r>
          <a:r>
            <a:rPr lang="en-US" sz="2000" dirty="0" smtClean="0"/>
            <a:t>/ </a:t>
          </a:r>
          <a:r>
            <a:rPr lang="en-US" sz="2000" dirty="0" err="1" smtClean="0"/>
            <a:t>menggunakan</a:t>
          </a:r>
          <a:r>
            <a:rPr lang="en-US" sz="2000" dirty="0" smtClean="0"/>
            <a:t> </a:t>
          </a:r>
          <a:r>
            <a:rPr lang="en-US" sz="2000" dirty="0" err="1" smtClean="0"/>
            <a:t>gawai</a:t>
          </a:r>
          <a:r>
            <a:rPr lang="en-US" sz="2000" dirty="0" smtClean="0"/>
            <a:t>.</a:t>
          </a:r>
          <a:endParaRPr lang="en-US" sz="2000" dirty="0"/>
        </a:p>
      </dgm:t>
    </dgm:pt>
    <dgm:pt modelId="{A6A57AF8-4101-2C43-B613-E8F091E1AA1A}" type="parTrans" cxnId="{E74230BA-B944-7D47-9E41-B3AE60F2C7CC}">
      <dgm:prSet/>
      <dgm:spPr/>
      <dgm:t>
        <a:bodyPr/>
        <a:lstStyle/>
        <a:p>
          <a:endParaRPr lang="en-US"/>
        </a:p>
      </dgm:t>
    </dgm:pt>
    <dgm:pt modelId="{82F3C229-A815-3D43-B253-AF593ECE5797}" type="sibTrans" cxnId="{E74230BA-B944-7D47-9E41-B3AE60F2C7CC}">
      <dgm:prSet/>
      <dgm:spPr/>
      <dgm:t>
        <a:bodyPr/>
        <a:lstStyle/>
        <a:p>
          <a:endParaRPr lang="en-US"/>
        </a:p>
      </dgm:t>
    </dgm:pt>
    <dgm:pt modelId="{C293521E-86A1-F648-BA7C-95BBB254A205}">
      <dgm:prSet custT="1"/>
      <dgm:spPr>
        <a:ln w="19050"/>
      </dgm:spPr>
      <dgm:t>
        <a:bodyPr/>
        <a:lstStyle/>
        <a:p>
          <a:pPr rtl="0"/>
          <a:r>
            <a:rPr lang="en-US" sz="2000" b="1" dirty="0" smtClean="0"/>
            <a:t>Orang </a:t>
          </a:r>
          <a:r>
            <a:rPr lang="en-US" sz="2000" b="1" dirty="0" err="1" smtClean="0"/>
            <a:t>tua</a:t>
          </a:r>
          <a:r>
            <a:rPr lang="en-US" sz="2000" b="1" dirty="0" smtClean="0"/>
            <a:t> </a:t>
          </a:r>
          <a:r>
            <a:rPr lang="en-US" sz="2000" b="1" dirty="0" err="1" smtClean="0"/>
            <a:t>harus</a:t>
          </a:r>
          <a:r>
            <a:rPr lang="en-US" sz="2000" b="1" dirty="0" smtClean="0"/>
            <a:t> </a:t>
          </a:r>
          <a:r>
            <a:rPr lang="en-US" sz="2000" b="1" dirty="0" err="1" smtClean="0"/>
            <a:t>berteman</a:t>
          </a:r>
          <a:r>
            <a:rPr lang="en-US" sz="2000" b="1" dirty="0" smtClean="0"/>
            <a:t> </a:t>
          </a:r>
          <a:r>
            <a:rPr lang="en-US" sz="2000" b="1" dirty="0" err="1" smtClean="0"/>
            <a:t>atau</a:t>
          </a:r>
          <a:r>
            <a:rPr lang="en-US" sz="2000" b="1" dirty="0" smtClean="0"/>
            <a:t> </a:t>
          </a:r>
          <a:r>
            <a:rPr lang="en-US" sz="2000" b="1" dirty="0" err="1" smtClean="0"/>
            <a:t>mengikuti</a:t>
          </a:r>
          <a:r>
            <a:rPr lang="en-US" sz="2000" b="1" dirty="0" smtClean="0"/>
            <a:t> </a:t>
          </a:r>
          <a:r>
            <a:rPr lang="en-US" sz="2000" b="1" dirty="0" err="1" smtClean="0"/>
            <a:t>akun</a:t>
          </a:r>
          <a:r>
            <a:rPr lang="en-US" sz="2000" b="1" dirty="0" smtClean="0"/>
            <a:t> media </a:t>
          </a:r>
          <a:r>
            <a:rPr lang="en-US" sz="2000" b="1" dirty="0" err="1" smtClean="0"/>
            <a:t>sosial</a:t>
          </a:r>
          <a:r>
            <a:rPr lang="en-US" sz="2000" b="1" dirty="0" smtClean="0"/>
            <a:t> </a:t>
          </a:r>
          <a:r>
            <a:rPr lang="en-US" sz="2000" b="1" dirty="0" err="1" smtClean="0"/>
            <a:t>anak-anaknya</a:t>
          </a:r>
          <a:r>
            <a:rPr lang="en-US" sz="2000" b="1" dirty="0" smtClean="0"/>
            <a:t>,</a:t>
          </a:r>
          <a:r>
            <a:rPr lang="en-US" sz="2000" dirty="0" smtClean="0"/>
            <a:t> </a:t>
          </a:r>
          <a:r>
            <a:rPr lang="en-US" sz="2000" dirty="0" err="1" smtClean="0"/>
            <a:t>tetapi</a:t>
          </a:r>
          <a:r>
            <a:rPr lang="en-US" sz="2000" dirty="0" smtClean="0"/>
            <a:t> </a:t>
          </a:r>
          <a:r>
            <a:rPr lang="en-US" sz="2000" dirty="0" err="1" smtClean="0"/>
            <a:t>jangan</a:t>
          </a:r>
          <a:r>
            <a:rPr lang="en-US" sz="2000" dirty="0" smtClean="0"/>
            <a:t> </a:t>
          </a:r>
          <a:r>
            <a:rPr lang="en-US" sz="2000" dirty="0" err="1" smtClean="0"/>
            <a:t>memata</a:t>
          </a:r>
          <a:r>
            <a:rPr lang="en-US" sz="2000" dirty="0" smtClean="0"/>
            <a:t>-matai </a:t>
          </a:r>
          <a:r>
            <a:rPr lang="en-US" sz="2000" dirty="0" err="1" smtClean="0"/>
            <a:t>terlalu</a:t>
          </a:r>
          <a:r>
            <a:rPr lang="en-US" sz="2000" dirty="0" smtClean="0"/>
            <a:t> </a:t>
          </a:r>
          <a:r>
            <a:rPr lang="en-US" sz="2000" dirty="0" err="1" smtClean="0"/>
            <a:t>banyak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menghargai</a:t>
          </a:r>
          <a:r>
            <a:rPr lang="en-US" sz="2000" dirty="0" smtClean="0"/>
            <a:t> </a:t>
          </a:r>
          <a:r>
            <a:rPr lang="en-US" sz="2000" dirty="0" err="1" smtClean="0"/>
            <a:t>ruang</a:t>
          </a:r>
          <a:r>
            <a:rPr lang="en-US" sz="2000" dirty="0" smtClean="0"/>
            <a:t> </a:t>
          </a:r>
          <a:r>
            <a:rPr lang="en-US" sz="2000" dirty="0" err="1" smtClean="0"/>
            <a:t>privasi</a:t>
          </a:r>
          <a:r>
            <a:rPr lang="en-US" sz="2000" dirty="0" smtClean="0"/>
            <a:t> </a:t>
          </a:r>
          <a:r>
            <a:rPr lang="en-US" sz="2000" dirty="0" smtClean="0"/>
            <a:t>daring </a:t>
          </a:r>
          <a:r>
            <a:rPr lang="en-US" sz="2000" dirty="0" err="1" smtClean="0"/>
            <a:t>anak-anaknya</a:t>
          </a:r>
          <a:r>
            <a:rPr lang="en-US" sz="2000" dirty="0" smtClean="0"/>
            <a:t>. </a:t>
          </a:r>
          <a:endParaRPr lang="en-US" sz="2000" dirty="0"/>
        </a:p>
      </dgm:t>
    </dgm:pt>
    <dgm:pt modelId="{A3E4C13C-17C5-994C-BA5E-52DF10E8D2A2}" type="parTrans" cxnId="{A0E2CFF9-7204-C541-9DC7-2AC57E8327D9}">
      <dgm:prSet/>
      <dgm:spPr/>
      <dgm:t>
        <a:bodyPr/>
        <a:lstStyle/>
        <a:p>
          <a:endParaRPr lang="en-US"/>
        </a:p>
      </dgm:t>
    </dgm:pt>
    <dgm:pt modelId="{E6310ED4-5594-B843-81C9-7CADBC45387B}" type="sibTrans" cxnId="{A0E2CFF9-7204-C541-9DC7-2AC57E8327D9}">
      <dgm:prSet/>
      <dgm:spPr/>
      <dgm:t>
        <a:bodyPr/>
        <a:lstStyle/>
        <a:p>
          <a:endParaRPr lang="en-US"/>
        </a:p>
      </dgm:t>
    </dgm:pt>
    <dgm:pt modelId="{705776A9-7207-B840-A78B-517A857A2A17}">
      <dgm:prSet custT="1"/>
      <dgm:spPr>
        <a:ln w="19050"/>
      </dgm:spPr>
      <dgm:t>
        <a:bodyPr/>
        <a:lstStyle/>
        <a:p>
          <a:pPr rtl="0"/>
          <a:r>
            <a:rPr lang="en-US" sz="2000" b="1" dirty="0" smtClean="0"/>
            <a:t>Orang </a:t>
          </a:r>
          <a:r>
            <a:rPr lang="en-US" sz="2000" b="1" dirty="0" err="1" smtClean="0"/>
            <a:t>tua</a:t>
          </a:r>
          <a:r>
            <a:rPr lang="en-US" sz="2000" b="1" dirty="0" smtClean="0"/>
            <a:t> </a:t>
          </a:r>
          <a:r>
            <a:rPr lang="en-US" sz="2000" b="1" dirty="0" err="1" smtClean="0"/>
            <a:t>harus</a:t>
          </a:r>
          <a:r>
            <a:rPr lang="en-US" sz="2000" b="1" dirty="0" smtClean="0"/>
            <a:t> </a:t>
          </a:r>
          <a:r>
            <a:rPr lang="en-US" sz="2000" b="1" dirty="0" err="1" smtClean="0"/>
            <a:t>terlibat</a:t>
          </a:r>
          <a:r>
            <a:rPr lang="en-US" sz="2000" b="1" dirty="0" smtClean="0"/>
            <a:t> </a:t>
          </a:r>
          <a:r>
            <a:rPr lang="en-US" sz="2000" b="1" dirty="0" err="1" smtClean="0"/>
            <a:t>aktif</a:t>
          </a:r>
          <a:r>
            <a:rPr lang="en-US" sz="2000" b="1" dirty="0" smtClean="0"/>
            <a:t> </a:t>
          </a:r>
          <a:r>
            <a:rPr lang="en-US" sz="2000" b="1" dirty="0" err="1" smtClean="0"/>
            <a:t>dalam</a:t>
          </a:r>
          <a:r>
            <a:rPr lang="en-US" sz="2000" b="1" dirty="0" smtClean="0"/>
            <a:t> </a:t>
          </a:r>
          <a:r>
            <a:rPr lang="en-US" sz="2000" b="1" dirty="0" err="1" smtClean="0"/>
            <a:t>mengeksplorasi</a:t>
          </a:r>
          <a:r>
            <a:rPr lang="en-US" sz="2000" b="1" dirty="0" smtClean="0"/>
            <a:t> </a:t>
          </a:r>
          <a:r>
            <a:rPr lang="en-US" sz="2000" b="1" dirty="0" err="1" smtClean="0"/>
            <a:t>dunia</a:t>
          </a:r>
          <a:r>
            <a:rPr lang="en-US" sz="2000" b="1" dirty="0" smtClean="0"/>
            <a:t> daring </a:t>
          </a:r>
          <a:r>
            <a:rPr lang="en-US" sz="2000" b="1" dirty="0" err="1" smtClean="0"/>
            <a:t>bersama</a:t>
          </a:r>
          <a:r>
            <a:rPr lang="en-US" sz="2000" b="1" dirty="0" smtClean="0"/>
            <a:t> </a:t>
          </a:r>
          <a:r>
            <a:rPr lang="en-US" sz="2000" b="1" dirty="0" err="1" smtClean="0"/>
            <a:t>anak-anak</a:t>
          </a:r>
          <a:r>
            <a:rPr lang="en-US" sz="2000" b="1" dirty="0" smtClean="0"/>
            <a:t>.</a:t>
          </a:r>
          <a:r>
            <a:rPr lang="en-US" sz="2000" dirty="0" smtClean="0"/>
            <a:t> </a:t>
          </a:r>
          <a:endParaRPr lang="en-US" sz="2000" dirty="0"/>
        </a:p>
      </dgm:t>
    </dgm:pt>
    <dgm:pt modelId="{B0002F81-3C65-D448-95E3-C567374C975E}" type="parTrans" cxnId="{9CB02C6D-B857-C643-B97D-72AC98D9AE05}">
      <dgm:prSet/>
      <dgm:spPr/>
      <dgm:t>
        <a:bodyPr/>
        <a:lstStyle/>
        <a:p>
          <a:endParaRPr lang="en-US"/>
        </a:p>
      </dgm:t>
    </dgm:pt>
    <dgm:pt modelId="{3EB9BEA9-91F8-DD4A-BBDC-D2AE0BB1DB7C}" type="sibTrans" cxnId="{9CB02C6D-B857-C643-B97D-72AC98D9AE05}">
      <dgm:prSet/>
      <dgm:spPr/>
      <dgm:t>
        <a:bodyPr/>
        <a:lstStyle/>
        <a:p>
          <a:endParaRPr lang="en-US"/>
        </a:p>
      </dgm:t>
    </dgm:pt>
    <dgm:pt modelId="{52F508D6-7159-0046-95F9-D4BF674F9F06}">
      <dgm:prSet/>
      <dgm:spPr>
        <a:ln w="19050"/>
      </dgm:spPr>
      <dgm:t>
        <a:bodyPr/>
        <a:lstStyle/>
        <a:p>
          <a:pPr rtl="0"/>
          <a:r>
            <a:rPr lang="en-US" b="1" dirty="0" smtClean="0"/>
            <a:t>Orang </a:t>
          </a:r>
          <a:r>
            <a:rPr lang="en-US" b="1" dirty="0" err="1" smtClean="0"/>
            <a:t>Tua</a:t>
          </a:r>
          <a:r>
            <a:rPr lang="en-US" b="1" dirty="0" smtClean="0"/>
            <a:t> </a:t>
          </a:r>
          <a:r>
            <a:rPr lang="en-US" b="1" dirty="0" err="1" smtClean="0"/>
            <a:t>harus</a:t>
          </a:r>
          <a:r>
            <a:rPr lang="en-US" b="1" dirty="0" smtClean="0"/>
            <a:t> </a:t>
          </a:r>
          <a:r>
            <a:rPr lang="en-US" b="1" dirty="0" err="1" smtClean="0"/>
            <a:t>menjadi</a:t>
          </a:r>
          <a:r>
            <a:rPr lang="en-US" b="1" dirty="0" smtClean="0"/>
            <a:t> model digital yang </a:t>
          </a:r>
          <a:r>
            <a:rPr lang="en-US" b="1" dirty="0" err="1" smtClean="0"/>
            <a:t>baik</a:t>
          </a:r>
          <a:r>
            <a:rPr lang="en-US" b="1" dirty="0" smtClean="0"/>
            <a:t> </a:t>
          </a:r>
          <a:r>
            <a:rPr lang="en-US" b="1" dirty="0" err="1" smtClean="0"/>
            <a:t>bagi</a:t>
          </a:r>
          <a:r>
            <a:rPr lang="en-US" b="1" dirty="0" smtClean="0"/>
            <a:t> </a:t>
          </a:r>
          <a:r>
            <a:rPr lang="en-US" b="1" dirty="0" err="1" smtClean="0"/>
            <a:t>anak-anak</a:t>
          </a:r>
          <a:r>
            <a:rPr lang="en-US" b="1" dirty="0" smtClean="0"/>
            <a:t>.</a:t>
          </a:r>
          <a:r>
            <a:rPr lang="en-US" dirty="0" smtClean="0"/>
            <a:t> </a:t>
          </a:r>
          <a:endParaRPr lang="en-US" dirty="0"/>
        </a:p>
      </dgm:t>
    </dgm:pt>
    <dgm:pt modelId="{1669C57B-D213-AA4E-B017-D0D7EB3C3A20}" type="parTrans" cxnId="{7F9F2A1B-9AFE-0447-9C2D-1BDD871D81D7}">
      <dgm:prSet/>
      <dgm:spPr/>
      <dgm:t>
        <a:bodyPr/>
        <a:lstStyle/>
        <a:p>
          <a:endParaRPr lang="en-US"/>
        </a:p>
      </dgm:t>
    </dgm:pt>
    <dgm:pt modelId="{A595B838-0D87-5546-B8BE-94A23323E340}" type="sibTrans" cxnId="{7F9F2A1B-9AFE-0447-9C2D-1BDD871D81D7}">
      <dgm:prSet/>
      <dgm:spPr/>
      <dgm:t>
        <a:bodyPr/>
        <a:lstStyle/>
        <a:p>
          <a:endParaRPr lang="en-US"/>
        </a:p>
      </dgm:t>
    </dgm:pt>
    <dgm:pt modelId="{917BCB9B-A9A1-B946-9D4E-9D4B70C92DA6}" type="pres">
      <dgm:prSet presAssocID="{C9CA04C7-6E9D-1D43-A52B-A2D657523E9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DD8CA18-5861-4448-9156-31B2F8CDCF19}" type="pres">
      <dgm:prSet presAssocID="{C9CA04C7-6E9D-1D43-A52B-A2D657523E9F}" presName="pyramid" presStyleLbl="node1" presStyleIdx="0" presStyleCn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0EB0277-E8D2-2B40-B552-58224DE6D929}" type="pres">
      <dgm:prSet presAssocID="{C9CA04C7-6E9D-1D43-A52B-A2D657523E9F}" presName="theList" presStyleCnt="0"/>
      <dgm:spPr/>
    </dgm:pt>
    <dgm:pt modelId="{CBB1DD70-79C7-D14C-9C41-D6DC9D9AE06D}" type="pres">
      <dgm:prSet presAssocID="{17DEF37D-DFCD-AF49-9711-FAD7B108B9DA}" presName="aNode" presStyleLbl="fgAcc1" presStyleIdx="0" presStyleCnt="7" custScaleX="240200" custLinFactY="-52535" custLinFactNeighborX="80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FF6E2-E0A4-7146-946F-93F98C7AE518}" type="pres">
      <dgm:prSet presAssocID="{17DEF37D-DFCD-AF49-9711-FAD7B108B9DA}" presName="aSpace" presStyleCnt="0"/>
      <dgm:spPr/>
    </dgm:pt>
    <dgm:pt modelId="{6CF28EF7-BB31-3840-A91D-F8509F5B4652}" type="pres">
      <dgm:prSet presAssocID="{D5D17B9D-C4C0-9B4B-BF13-FFDF1C5F9741}" presName="aNode" presStyleLbl="fgAcc1" presStyleIdx="1" presStyleCnt="7" custScaleX="239591" custLinFactY="-3206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B9D-EF74-B74E-A89A-2EF0D7A7CCCB}" type="pres">
      <dgm:prSet presAssocID="{D5D17B9D-C4C0-9B4B-BF13-FFDF1C5F9741}" presName="aSpace" presStyleCnt="0"/>
      <dgm:spPr/>
    </dgm:pt>
    <dgm:pt modelId="{902136CF-8CED-064B-837D-C423AEA3FAFC}" type="pres">
      <dgm:prSet presAssocID="{18324DFC-5BF4-734E-A1A5-81FC4EE93368}" presName="aNode" presStyleLbl="fgAcc1" presStyleIdx="2" presStyleCnt="7" custScaleX="239591" custLinFactY="-987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3CB66-5999-D542-A5E1-255224571485}" type="pres">
      <dgm:prSet presAssocID="{18324DFC-5BF4-734E-A1A5-81FC4EE93368}" presName="aSpace" presStyleCnt="0"/>
      <dgm:spPr/>
    </dgm:pt>
    <dgm:pt modelId="{0440457E-2966-C949-A1AB-0423C2D858F5}" type="pres">
      <dgm:prSet presAssocID="{9A238949-AA8E-4546-8966-40A32C1DE3CD}" presName="aNode" presStyleLbl="fgAcc1" presStyleIdx="3" presStyleCnt="7" custScaleX="239591" custLinFactNeighborY="41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3F9CB-E7D3-1849-938F-A0E8DD3D4825}" type="pres">
      <dgm:prSet presAssocID="{9A238949-AA8E-4546-8966-40A32C1DE3CD}" presName="aSpace" presStyleCnt="0"/>
      <dgm:spPr/>
    </dgm:pt>
    <dgm:pt modelId="{0249AAD0-D6C6-2E4F-8D4D-8E9E292F2C4D}" type="pres">
      <dgm:prSet presAssocID="{C293521E-86A1-F648-BA7C-95BBB254A205}" presName="aNode" presStyleLbl="fgAcc1" presStyleIdx="4" presStyleCnt="7" custScaleX="239591" custScaleY="170008" custLinFactY="452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CDC70-1D02-9A4D-AA27-B03DF424DE1F}" type="pres">
      <dgm:prSet presAssocID="{C293521E-86A1-F648-BA7C-95BBB254A205}" presName="aSpace" presStyleCnt="0"/>
      <dgm:spPr/>
    </dgm:pt>
    <dgm:pt modelId="{71EAC22C-892A-F847-A826-8D50CE2A1503}" type="pres">
      <dgm:prSet presAssocID="{705776A9-7207-B840-A78B-517A857A2A17}" presName="aNode" presStyleLbl="fgAcc1" presStyleIdx="5" presStyleCnt="7" custScaleX="239591" custLinFactY="169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195E2-8983-AB46-A738-C9755D0CD4A2}" type="pres">
      <dgm:prSet presAssocID="{705776A9-7207-B840-A78B-517A857A2A17}" presName="aSpace" presStyleCnt="0"/>
      <dgm:spPr/>
    </dgm:pt>
    <dgm:pt modelId="{B181791C-A56A-C449-A02B-2CE1F2B5209E}" type="pres">
      <dgm:prSet presAssocID="{52F508D6-7159-0046-95F9-D4BF674F9F06}" presName="aNode" presStyleLbl="fgAcc1" presStyleIdx="6" presStyleCnt="7" custScaleX="239591" custLinFactY="432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34650-0BFB-C64D-A2E4-AA35D22FBEDD}" type="pres">
      <dgm:prSet presAssocID="{52F508D6-7159-0046-95F9-D4BF674F9F06}" presName="aSpace" presStyleCnt="0"/>
      <dgm:spPr/>
    </dgm:pt>
  </dgm:ptLst>
  <dgm:cxnLst>
    <dgm:cxn modelId="{FAC1839D-4D55-4344-B598-9F544CC32F80}" type="presOf" srcId="{C293521E-86A1-F648-BA7C-95BBB254A205}" destId="{0249AAD0-D6C6-2E4F-8D4D-8E9E292F2C4D}" srcOrd="0" destOrd="0" presId="urn:microsoft.com/office/officeart/2005/8/layout/pyramid2#1"/>
    <dgm:cxn modelId="{EB9A1CCD-F724-A149-85DF-B6AD368A531B}" type="presOf" srcId="{17DEF37D-DFCD-AF49-9711-FAD7B108B9DA}" destId="{CBB1DD70-79C7-D14C-9C41-D6DC9D9AE06D}" srcOrd="0" destOrd="0" presId="urn:microsoft.com/office/officeart/2005/8/layout/pyramid2#1"/>
    <dgm:cxn modelId="{EBE2A3E7-BF2E-F24C-9871-5D73FB696952}" type="presOf" srcId="{18324DFC-5BF4-734E-A1A5-81FC4EE93368}" destId="{902136CF-8CED-064B-837D-C423AEA3FAFC}" srcOrd="0" destOrd="0" presId="urn:microsoft.com/office/officeart/2005/8/layout/pyramid2#1"/>
    <dgm:cxn modelId="{65070B76-BB8C-6F41-AF95-640E4DDE2D79}" type="presOf" srcId="{9A238949-AA8E-4546-8966-40A32C1DE3CD}" destId="{0440457E-2966-C949-A1AB-0423C2D858F5}" srcOrd="0" destOrd="0" presId="urn:microsoft.com/office/officeart/2005/8/layout/pyramid2#1"/>
    <dgm:cxn modelId="{FBE0A74F-3979-AB46-9914-018E67AD4E8F}" srcId="{C9CA04C7-6E9D-1D43-A52B-A2D657523E9F}" destId="{18324DFC-5BF4-734E-A1A5-81FC4EE93368}" srcOrd="2" destOrd="0" parTransId="{43633264-45C0-F148-820B-2F2EC75BB320}" sibTransId="{54ADC368-094C-9C42-97A8-26BCC9C15CC1}"/>
    <dgm:cxn modelId="{873C3662-4C23-6941-BA3F-064DE1316C56}" type="presOf" srcId="{C9CA04C7-6E9D-1D43-A52B-A2D657523E9F}" destId="{917BCB9B-A9A1-B946-9D4E-9D4B70C92DA6}" srcOrd="0" destOrd="0" presId="urn:microsoft.com/office/officeart/2005/8/layout/pyramid2#1"/>
    <dgm:cxn modelId="{89D7F78B-7ECD-0341-8930-33F670FC6473}" type="presOf" srcId="{D5D17B9D-C4C0-9B4B-BF13-FFDF1C5F9741}" destId="{6CF28EF7-BB31-3840-A91D-F8509F5B4652}" srcOrd="0" destOrd="0" presId="urn:microsoft.com/office/officeart/2005/8/layout/pyramid2#1"/>
    <dgm:cxn modelId="{E74230BA-B944-7D47-9E41-B3AE60F2C7CC}" srcId="{C9CA04C7-6E9D-1D43-A52B-A2D657523E9F}" destId="{9A238949-AA8E-4546-8966-40A32C1DE3CD}" srcOrd="3" destOrd="0" parTransId="{A6A57AF8-4101-2C43-B613-E8F091E1AA1A}" sibTransId="{82F3C229-A815-3D43-B253-AF593ECE5797}"/>
    <dgm:cxn modelId="{A0E2CFF9-7204-C541-9DC7-2AC57E8327D9}" srcId="{C9CA04C7-6E9D-1D43-A52B-A2D657523E9F}" destId="{C293521E-86A1-F648-BA7C-95BBB254A205}" srcOrd="4" destOrd="0" parTransId="{A3E4C13C-17C5-994C-BA5E-52DF10E8D2A2}" sibTransId="{E6310ED4-5594-B843-81C9-7CADBC45387B}"/>
    <dgm:cxn modelId="{BE4F3378-9012-964E-9943-F3528BE2100B}" type="presOf" srcId="{705776A9-7207-B840-A78B-517A857A2A17}" destId="{71EAC22C-892A-F847-A826-8D50CE2A1503}" srcOrd="0" destOrd="0" presId="urn:microsoft.com/office/officeart/2005/8/layout/pyramid2#1"/>
    <dgm:cxn modelId="{618E5D4F-F7A6-9447-B88A-64EAEB9E6666}" type="presOf" srcId="{52F508D6-7159-0046-95F9-D4BF674F9F06}" destId="{B181791C-A56A-C449-A02B-2CE1F2B5209E}" srcOrd="0" destOrd="0" presId="urn:microsoft.com/office/officeart/2005/8/layout/pyramid2#1"/>
    <dgm:cxn modelId="{1501B5FF-1112-0041-B9C9-F50EDD3D9AC8}" srcId="{C9CA04C7-6E9D-1D43-A52B-A2D657523E9F}" destId="{D5D17B9D-C4C0-9B4B-BF13-FFDF1C5F9741}" srcOrd="1" destOrd="0" parTransId="{D51C973C-E38E-6646-8015-954852EB9983}" sibTransId="{1DF1CEFC-E4D7-564D-88F5-01B112E4DA08}"/>
    <dgm:cxn modelId="{7F9F2A1B-9AFE-0447-9C2D-1BDD871D81D7}" srcId="{C9CA04C7-6E9D-1D43-A52B-A2D657523E9F}" destId="{52F508D6-7159-0046-95F9-D4BF674F9F06}" srcOrd="6" destOrd="0" parTransId="{1669C57B-D213-AA4E-B017-D0D7EB3C3A20}" sibTransId="{A595B838-0D87-5546-B8BE-94A23323E340}"/>
    <dgm:cxn modelId="{9CB02C6D-B857-C643-B97D-72AC98D9AE05}" srcId="{C9CA04C7-6E9D-1D43-A52B-A2D657523E9F}" destId="{705776A9-7207-B840-A78B-517A857A2A17}" srcOrd="5" destOrd="0" parTransId="{B0002F81-3C65-D448-95E3-C567374C975E}" sibTransId="{3EB9BEA9-91F8-DD4A-BBDC-D2AE0BB1DB7C}"/>
    <dgm:cxn modelId="{E7CB52FC-876E-824E-936A-7DF3153F082B}" srcId="{C9CA04C7-6E9D-1D43-A52B-A2D657523E9F}" destId="{17DEF37D-DFCD-AF49-9711-FAD7B108B9DA}" srcOrd="0" destOrd="0" parTransId="{90ECC7BB-CB65-B64F-A842-0CAF53435805}" sibTransId="{FC3F36B5-4EAF-1F49-A942-78155A1BBBED}"/>
    <dgm:cxn modelId="{1ADBAED1-07BB-A041-BDC3-950BF6242C72}" type="presParOf" srcId="{917BCB9B-A9A1-B946-9D4E-9D4B70C92DA6}" destId="{EDD8CA18-5861-4448-9156-31B2F8CDCF19}" srcOrd="0" destOrd="0" presId="urn:microsoft.com/office/officeart/2005/8/layout/pyramid2#1"/>
    <dgm:cxn modelId="{237955C0-0CAE-F644-BAB4-00AE80FADC18}" type="presParOf" srcId="{917BCB9B-A9A1-B946-9D4E-9D4B70C92DA6}" destId="{C0EB0277-E8D2-2B40-B552-58224DE6D929}" srcOrd="1" destOrd="0" presId="urn:microsoft.com/office/officeart/2005/8/layout/pyramid2#1"/>
    <dgm:cxn modelId="{F9B46F8B-DD78-D441-A230-8C6DB24D026E}" type="presParOf" srcId="{C0EB0277-E8D2-2B40-B552-58224DE6D929}" destId="{CBB1DD70-79C7-D14C-9C41-D6DC9D9AE06D}" srcOrd="0" destOrd="0" presId="urn:microsoft.com/office/officeart/2005/8/layout/pyramid2#1"/>
    <dgm:cxn modelId="{C8E9099D-B7F1-9C40-ADBF-58EF4A67BB84}" type="presParOf" srcId="{C0EB0277-E8D2-2B40-B552-58224DE6D929}" destId="{47CFF6E2-E0A4-7146-946F-93F98C7AE518}" srcOrd="1" destOrd="0" presId="urn:microsoft.com/office/officeart/2005/8/layout/pyramid2#1"/>
    <dgm:cxn modelId="{534E1609-EA7D-6946-9A3C-5E876820189E}" type="presParOf" srcId="{C0EB0277-E8D2-2B40-B552-58224DE6D929}" destId="{6CF28EF7-BB31-3840-A91D-F8509F5B4652}" srcOrd="2" destOrd="0" presId="urn:microsoft.com/office/officeart/2005/8/layout/pyramid2#1"/>
    <dgm:cxn modelId="{1C0517B7-A81F-4B4E-ADAF-C6B4F103B1E9}" type="presParOf" srcId="{C0EB0277-E8D2-2B40-B552-58224DE6D929}" destId="{FF436B9D-EF74-B74E-A89A-2EF0D7A7CCCB}" srcOrd="3" destOrd="0" presId="urn:microsoft.com/office/officeart/2005/8/layout/pyramid2#1"/>
    <dgm:cxn modelId="{AAAC1002-4557-0445-9903-DE35CFF7F193}" type="presParOf" srcId="{C0EB0277-E8D2-2B40-B552-58224DE6D929}" destId="{902136CF-8CED-064B-837D-C423AEA3FAFC}" srcOrd="4" destOrd="0" presId="urn:microsoft.com/office/officeart/2005/8/layout/pyramid2#1"/>
    <dgm:cxn modelId="{86B0A058-4456-864F-978A-051A1FFB7E3C}" type="presParOf" srcId="{C0EB0277-E8D2-2B40-B552-58224DE6D929}" destId="{85E3CB66-5999-D542-A5E1-255224571485}" srcOrd="5" destOrd="0" presId="urn:microsoft.com/office/officeart/2005/8/layout/pyramid2#1"/>
    <dgm:cxn modelId="{581AC348-A5A8-A546-B4D2-4DFED16F2720}" type="presParOf" srcId="{C0EB0277-E8D2-2B40-B552-58224DE6D929}" destId="{0440457E-2966-C949-A1AB-0423C2D858F5}" srcOrd="6" destOrd="0" presId="urn:microsoft.com/office/officeart/2005/8/layout/pyramid2#1"/>
    <dgm:cxn modelId="{86154E69-001A-1840-8C63-63432E895419}" type="presParOf" srcId="{C0EB0277-E8D2-2B40-B552-58224DE6D929}" destId="{B7F3F9CB-E7D3-1849-938F-A0E8DD3D4825}" srcOrd="7" destOrd="0" presId="urn:microsoft.com/office/officeart/2005/8/layout/pyramid2#1"/>
    <dgm:cxn modelId="{279E544E-CCC8-264C-8B6C-5D78D6E075F9}" type="presParOf" srcId="{C0EB0277-E8D2-2B40-B552-58224DE6D929}" destId="{0249AAD0-D6C6-2E4F-8D4D-8E9E292F2C4D}" srcOrd="8" destOrd="0" presId="urn:microsoft.com/office/officeart/2005/8/layout/pyramid2#1"/>
    <dgm:cxn modelId="{FA805C5E-2DFC-2B4D-ABDC-45E9434DACED}" type="presParOf" srcId="{C0EB0277-E8D2-2B40-B552-58224DE6D929}" destId="{E30CDC70-1D02-9A4D-AA27-B03DF424DE1F}" srcOrd="9" destOrd="0" presId="urn:microsoft.com/office/officeart/2005/8/layout/pyramid2#1"/>
    <dgm:cxn modelId="{18F7E2A6-4663-0C49-8C89-61941A0E4782}" type="presParOf" srcId="{C0EB0277-E8D2-2B40-B552-58224DE6D929}" destId="{71EAC22C-892A-F847-A826-8D50CE2A1503}" srcOrd="10" destOrd="0" presId="urn:microsoft.com/office/officeart/2005/8/layout/pyramid2#1"/>
    <dgm:cxn modelId="{21C2AF48-08DE-864B-ABCD-E554C11DE35F}" type="presParOf" srcId="{C0EB0277-E8D2-2B40-B552-58224DE6D929}" destId="{059195E2-8983-AB46-A738-C9755D0CD4A2}" srcOrd="11" destOrd="0" presId="urn:microsoft.com/office/officeart/2005/8/layout/pyramid2#1"/>
    <dgm:cxn modelId="{2F14E961-B4F6-E648-BE7E-99D324EDAA31}" type="presParOf" srcId="{C0EB0277-E8D2-2B40-B552-58224DE6D929}" destId="{B181791C-A56A-C449-A02B-2CE1F2B5209E}" srcOrd="12" destOrd="0" presId="urn:microsoft.com/office/officeart/2005/8/layout/pyramid2#1"/>
    <dgm:cxn modelId="{82E9509A-A490-974A-A1EF-534483D5288D}" type="presParOf" srcId="{C0EB0277-E8D2-2B40-B552-58224DE6D929}" destId="{08634650-0BFB-C64D-A2E4-AA35D22FBEDD}" srcOrd="13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CA18-5861-4448-9156-31B2F8CDCF19}">
      <dsp:nvSpPr>
        <dsp:cNvPr id="0" name=""/>
        <dsp:cNvSpPr/>
      </dsp:nvSpPr>
      <dsp:spPr>
        <a:xfrm>
          <a:off x="-46194" y="0"/>
          <a:ext cx="5562600" cy="5562600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B1DD70-79C7-D14C-9C41-D6DC9D9AE06D}">
      <dsp:nvSpPr>
        <dsp:cNvPr id="0" name=""/>
        <dsp:cNvSpPr/>
      </dsp:nvSpPr>
      <dsp:spPr bwMode="white">
        <a:xfrm>
          <a:off x="200506" y="219633"/>
          <a:ext cx="8684887" cy="5187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Ajak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anak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berbicara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secara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tenang</a:t>
          </a:r>
          <a:r>
            <a:rPr lang="en-US" sz="2000" b="1" kern="1200" dirty="0" smtClean="0"/>
            <a:t>,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perlahan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sesering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mungkin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serta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secara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terbuka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langsung</a:t>
          </a:r>
          <a:endParaRPr lang="en-US" sz="2000" kern="1200" dirty="0"/>
        </a:p>
      </dsp:txBody>
      <dsp:txXfrm>
        <a:off x="225831" y="244958"/>
        <a:ext cx="8634237" cy="468127"/>
      </dsp:txXfrm>
    </dsp:sp>
    <dsp:sp modelId="{6CF28EF7-BB31-3840-A91D-F8509F5B4652}">
      <dsp:nvSpPr>
        <dsp:cNvPr id="0" name=""/>
        <dsp:cNvSpPr/>
      </dsp:nvSpPr>
      <dsp:spPr bwMode="white">
        <a:xfrm>
          <a:off x="211516" y="909462"/>
          <a:ext cx="8662867" cy="5187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Orang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tua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harus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belajar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perlu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melakukan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pencarian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secara</a:t>
          </a:r>
          <a:r>
            <a:rPr lang="en-US" sz="1800" kern="1200" dirty="0" smtClean="0"/>
            <a:t> daring </a:t>
          </a:r>
          <a:r>
            <a:rPr lang="en-US" sz="1800" kern="1200" dirty="0" err="1" smtClean="0"/>
            <a:t>hal-hal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tidak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dimengerti</a:t>
          </a:r>
          <a:r>
            <a:rPr lang="en-US" sz="1800" kern="1200" dirty="0" smtClean="0"/>
            <a:t>. </a:t>
          </a:r>
          <a:endParaRPr lang="en-US" sz="1800" kern="1200" dirty="0"/>
        </a:p>
      </dsp:txBody>
      <dsp:txXfrm>
        <a:off x="236841" y="934787"/>
        <a:ext cx="8612217" cy="468127"/>
      </dsp:txXfrm>
    </dsp:sp>
    <dsp:sp modelId="{902136CF-8CED-064B-837D-C423AEA3FAFC}">
      <dsp:nvSpPr>
        <dsp:cNvPr id="0" name=""/>
        <dsp:cNvSpPr/>
      </dsp:nvSpPr>
      <dsp:spPr bwMode="white">
        <a:xfrm>
          <a:off x="211516" y="1608208"/>
          <a:ext cx="8662867" cy="5187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Aktifkan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kendali</a:t>
          </a:r>
          <a:r>
            <a:rPr lang="en-US" sz="2000" b="1" kern="1200" dirty="0" smtClean="0"/>
            <a:t> orang </a:t>
          </a:r>
          <a:r>
            <a:rPr lang="en-US" sz="2000" b="1" kern="1200" dirty="0" err="1" smtClean="0"/>
            <a:t>tua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atau</a:t>
          </a:r>
          <a:r>
            <a:rPr lang="en-US" sz="2000" b="1" kern="1200" dirty="0" smtClean="0"/>
            <a:t> </a:t>
          </a:r>
          <a:r>
            <a:rPr lang="en-US" sz="2000" b="1" i="1" kern="1200" dirty="0" smtClean="0"/>
            <a:t>parental controls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pengaturan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keamanan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sistem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operasi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mesin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pencari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permainan</a:t>
          </a:r>
          <a:r>
            <a:rPr lang="en-US" sz="2000" kern="1200" dirty="0" smtClean="0"/>
            <a:t>) </a:t>
          </a:r>
          <a:endParaRPr lang="en-US" sz="2000" kern="1200" dirty="0"/>
        </a:p>
      </dsp:txBody>
      <dsp:txXfrm>
        <a:off x="236841" y="1633533"/>
        <a:ext cx="8612217" cy="468127"/>
      </dsp:txXfrm>
    </dsp:sp>
    <dsp:sp modelId="{0440457E-2966-C949-A1AB-0423C2D858F5}">
      <dsp:nvSpPr>
        <dsp:cNvPr id="0" name=""/>
        <dsp:cNvSpPr/>
      </dsp:nvSpPr>
      <dsp:spPr bwMode="white">
        <a:xfrm>
          <a:off x="211516" y="2334903"/>
          <a:ext cx="8662867" cy="5187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Bersama-sama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menyusun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aturan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dasar</a:t>
          </a:r>
          <a:r>
            <a:rPr lang="en-US" sz="2000" b="1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menyepakati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apa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boleh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boleh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dilakukan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berinternet</a:t>
          </a:r>
          <a:r>
            <a:rPr lang="en-US" sz="2000" kern="1200" dirty="0" smtClean="0"/>
            <a:t>/ </a:t>
          </a:r>
          <a:r>
            <a:rPr lang="en-US" sz="2000" kern="1200" dirty="0" err="1" smtClean="0"/>
            <a:t>menggunakan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gawai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236841" y="2360228"/>
        <a:ext cx="8612217" cy="468127"/>
      </dsp:txXfrm>
    </dsp:sp>
    <dsp:sp modelId="{0249AAD0-D6C6-2E4F-8D4D-8E9E292F2C4D}">
      <dsp:nvSpPr>
        <dsp:cNvPr id="0" name=""/>
        <dsp:cNvSpPr/>
      </dsp:nvSpPr>
      <dsp:spPr bwMode="white">
        <a:xfrm>
          <a:off x="211516" y="2979831"/>
          <a:ext cx="8662867" cy="8819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Orang </a:t>
          </a:r>
          <a:r>
            <a:rPr lang="en-US" sz="2000" b="1" kern="1200" dirty="0" err="1" smtClean="0"/>
            <a:t>tua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harus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berteman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atau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mengikuti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akun</a:t>
          </a:r>
          <a:r>
            <a:rPr lang="en-US" sz="2000" b="1" kern="1200" dirty="0" smtClean="0"/>
            <a:t> media </a:t>
          </a:r>
          <a:r>
            <a:rPr lang="en-US" sz="2000" b="1" kern="1200" dirty="0" err="1" smtClean="0"/>
            <a:t>sosial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anak-anaknya</a:t>
          </a:r>
          <a:r>
            <a:rPr lang="en-US" sz="2000" b="1" kern="1200" dirty="0" smtClean="0"/>
            <a:t>,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tetapi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memata</a:t>
          </a:r>
          <a:r>
            <a:rPr lang="en-US" sz="2000" kern="1200" dirty="0" smtClean="0"/>
            <a:t>-matai </a:t>
          </a:r>
          <a:r>
            <a:rPr lang="en-US" sz="2000" kern="1200" dirty="0" err="1" smtClean="0"/>
            <a:t>terlalu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banyak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menghargai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ruang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privasi</a:t>
          </a:r>
          <a:r>
            <a:rPr lang="en-US" sz="2000" kern="1200" dirty="0" smtClean="0"/>
            <a:t> </a:t>
          </a:r>
          <a:r>
            <a:rPr lang="en-US" sz="2000" kern="1200" dirty="0" smtClean="0"/>
            <a:t>daring </a:t>
          </a:r>
          <a:r>
            <a:rPr lang="en-US" sz="2000" kern="1200" dirty="0" err="1" smtClean="0"/>
            <a:t>anak-anaknya</a:t>
          </a:r>
          <a:r>
            <a:rPr lang="en-US" sz="2000" kern="1200" dirty="0" smtClean="0"/>
            <a:t>. </a:t>
          </a:r>
          <a:endParaRPr lang="en-US" sz="2000" kern="1200" dirty="0"/>
        </a:p>
      </dsp:txBody>
      <dsp:txXfrm>
        <a:off x="254570" y="3022885"/>
        <a:ext cx="8576759" cy="795855"/>
      </dsp:txXfrm>
    </dsp:sp>
    <dsp:sp modelId="{71EAC22C-892A-F847-A826-8D50CE2A1503}">
      <dsp:nvSpPr>
        <dsp:cNvPr id="0" name=""/>
        <dsp:cNvSpPr/>
      </dsp:nvSpPr>
      <dsp:spPr bwMode="white">
        <a:xfrm>
          <a:off x="211516" y="3991089"/>
          <a:ext cx="8662867" cy="5187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Orang </a:t>
          </a:r>
          <a:r>
            <a:rPr lang="en-US" sz="2000" b="1" kern="1200" dirty="0" err="1" smtClean="0"/>
            <a:t>tua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harus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terlibat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aktif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dalam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mengeksplorasi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dunia</a:t>
          </a:r>
          <a:r>
            <a:rPr lang="en-US" sz="2000" b="1" kern="1200" dirty="0" smtClean="0"/>
            <a:t> daring </a:t>
          </a:r>
          <a:r>
            <a:rPr lang="en-US" sz="2000" b="1" kern="1200" dirty="0" err="1" smtClean="0"/>
            <a:t>bersama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anak-anak</a:t>
          </a:r>
          <a:r>
            <a:rPr lang="en-US" sz="2000" b="1" kern="1200" dirty="0" smtClean="0"/>
            <a:t>.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236841" y="4016414"/>
        <a:ext cx="8612217" cy="468127"/>
      </dsp:txXfrm>
    </dsp:sp>
    <dsp:sp modelId="{B181791C-A56A-C449-A02B-2CE1F2B5209E}">
      <dsp:nvSpPr>
        <dsp:cNvPr id="0" name=""/>
        <dsp:cNvSpPr/>
      </dsp:nvSpPr>
      <dsp:spPr bwMode="white">
        <a:xfrm>
          <a:off x="211516" y="4711168"/>
          <a:ext cx="8662867" cy="5187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Orang </a:t>
          </a:r>
          <a:r>
            <a:rPr lang="en-US" sz="2000" b="1" kern="1200" dirty="0" err="1" smtClean="0"/>
            <a:t>Tua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harus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menjadi</a:t>
          </a:r>
          <a:r>
            <a:rPr lang="en-US" sz="2000" b="1" kern="1200" dirty="0" smtClean="0"/>
            <a:t> model digital yang </a:t>
          </a:r>
          <a:r>
            <a:rPr lang="en-US" sz="2000" b="1" kern="1200" dirty="0" err="1" smtClean="0"/>
            <a:t>baik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bagi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anak-anak</a:t>
          </a:r>
          <a:r>
            <a:rPr lang="en-US" sz="2000" b="1" kern="1200" dirty="0" smtClean="0"/>
            <a:t>.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236841" y="4736493"/>
        <a:ext cx="8612217" cy="468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E94FF-8A66-47E8-8F57-F98F081BD02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14BA2-62E9-4019-8826-6326D4A1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588" tIns="96588" rIns="96588" bIns="96588" anchor="t" anchorCtr="0">
            <a:noAutofit/>
          </a:bodyPr>
          <a:lstStyle/>
          <a:p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40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588" tIns="96588" rIns="96588" bIns="96588" anchor="t" anchorCtr="0">
            <a:noAutofit/>
          </a:bodyPr>
          <a:lstStyle/>
          <a:p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832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88" tIns="96588" rIns="96588" bIns="9658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20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88" tIns="96588" rIns="96588" bIns="9658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8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713048" y="5327312"/>
            <a:ext cx="5704404" cy="504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88" tIns="96588" rIns="96588" bIns="96588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dirty="0"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841375"/>
            <a:ext cx="5607050" cy="4205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24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713048" y="5327312"/>
            <a:ext cx="5704404" cy="504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88" tIns="96588" rIns="96588" bIns="96588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 dirty="0"/>
              <a:t>1960 </a:t>
            </a:r>
            <a:r>
              <a:rPr lang="en-US" dirty="0" err="1"/>
              <a:t>Seorang</a:t>
            </a:r>
            <a:r>
              <a:rPr lang="en-US" dirty="0"/>
              <a:t> Professor </a:t>
            </a:r>
            <a:r>
              <a:rPr lang="en-US" dirty="0" err="1"/>
              <a:t>dari</a:t>
            </a:r>
            <a:r>
              <a:rPr lang="en-US" dirty="0"/>
              <a:t> Stanford University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eksperimen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duduk </a:t>
            </a:r>
            <a:r>
              <a:rPr lang="en-US" dirty="0" err="1"/>
              <a:t>sendirian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 </a:t>
            </a:r>
            <a:r>
              <a:rPr lang="en-US" dirty="0" err="1"/>
              <a:t>depannya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permen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memakannya</a:t>
            </a:r>
            <a:r>
              <a:rPr lang="en-US" baseline="0" dirty="0"/>
              <a:t> </a:t>
            </a:r>
            <a:r>
              <a:rPr lang="en-US" baseline="0" dirty="0" err="1"/>
              <a:t>sampai</a:t>
            </a:r>
            <a:r>
              <a:rPr lang="en-US" baseline="0" dirty="0"/>
              <a:t> </a:t>
            </a:r>
            <a:r>
              <a:rPr lang="en-US" baseline="0" dirty="0" err="1"/>
              <a:t>waktu</a:t>
            </a:r>
            <a:r>
              <a:rPr lang="en-US" baseline="0" dirty="0"/>
              <a:t> yang </a:t>
            </a:r>
            <a:r>
              <a:rPr lang="en-US" baseline="0" dirty="0" err="1"/>
              <a:t>ditentukan</a:t>
            </a:r>
            <a:r>
              <a:rPr lang="en-US" baseline="0" dirty="0"/>
              <a:t>. </a:t>
            </a:r>
            <a:r>
              <a:rPr lang="en-US" baseline="0" dirty="0" err="1"/>
              <a:t>Namun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600 </a:t>
            </a:r>
            <a:r>
              <a:rPr lang="en-US" baseline="0" dirty="0" err="1"/>
              <a:t>anak</a:t>
            </a:r>
            <a:r>
              <a:rPr lang="en-US" baseline="0" dirty="0"/>
              <a:t> </a:t>
            </a:r>
            <a:r>
              <a:rPr lang="en-US" baseline="0" dirty="0" err="1"/>
              <a:t>banyak</a:t>
            </a:r>
            <a:r>
              <a:rPr lang="en-US" baseline="0" dirty="0"/>
              <a:t> yang </a:t>
            </a:r>
            <a:r>
              <a:rPr lang="en-US" baseline="0" dirty="0" err="1"/>
              <a:t>akhirnya</a:t>
            </a:r>
            <a:r>
              <a:rPr lang="en-US" baseline="0" dirty="0"/>
              <a:t> </a:t>
            </a:r>
            <a:r>
              <a:rPr lang="en-US" baseline="0" dirty="0" err="1"/>
              <a:t>memakan</a:t>
            </a:r>
            <a:r>
              <a:rPr lang="en-US" baseline="0" dirty="0"/>
              <a:t> </a:t>
            </a:r>
            <a:r>
              <a:rPr lang="en-US" baseline="0" dirty="0" err="1"/>
              <a:t>permen</a:t>
            </a:r>
            <a:r>
              <a:rPr lang="en-US" baseline="0" dirty="0"/>
              <a:t> </a:t>
            </a:r>
            <a:r>
              <a:rPr lang="en-US" baseline="0" dirty="0" err="1"/>
              <a:t>tersebut</a:t>
            </a:r>
            <a:r>
              <a:rPr lang="en-US" baseline="0" dirty="0"/>
              <a:t> </a:t>
            </a:r>
            <a:r>
              <a:rPr lang="en-US" baseline="0" dirty="0" err="1"/>
              <a:t>sebelum</a:t>
            </a:r>
            <a:r>
              <a:rPr lang="en-US" baseline="0" dirty="0"/>
              <a:t> </a:t>
            </a:r>
            <a:r>
              <a:rPr lang="en-US" baseline="0" dirty="0" err="1"/>
              <a:t>waktunya</a:t>
            </a:r>
            <a:r>
              <a:rPr lang="en-US" baseline="0" dirty="0"/>
              <a:t>. </a:t>
            </a:r>
            <a:r>
              <a:rPr lang="en-US" baseline="0" dirty="0" err="1"/>
              <a:t>Hanya</a:t>
            </a:r>
            <a:r>
              <a:rPr lang="en-US" baseline="0" dirty="0"/>
              <a:t> </a:t>
            </a:r>
            <a:r>
              <a:rPr lang="en-US" baseline="0" dirty="0" err="1"/>
              <a:t>sepertiga</a:t>
            </a:r>
            <a:r>
              <a:rPr lang="en-US" baseline="0" dirty="0"/>
              <a:t> yang </a:t>
            </a:r>
            <a:r>
              <a:rPr lang="en-US" baseline="0" dirty="0" err="1"/>
              <a:t>berhasil</a:t>
            </a:r>
            <a:r>
              <a:rPr lang="en-US" baseline="0" dirty="0"/>
              <a:t> </a:t>
            </a:r>
            <a:r>
              <a:rPr lang="en-US" baseline="0" dirty="0" err="1"/>
              <a:t>bertahan</a:t>
            </a:r>
            <a:r>
              <a:rPr lang="en-US" baseline="0" dirty="0"/>
              <a:t>. Dan </a:t>
            </a:r>
            <a:r>
              <a:rPr lang="en-US" baseline="0" dirty="0" err="1"/>
              <a:t>ternyata</a:t>
            </a:r>
            <a:r>
              <a:rPr lang="en-US" baseline="0" dirty="0"/>
              <a:t> </a:t>
            </a:r>
            <a:r>
              <a:rPr lang="en-US" baseline="0" dirty="0" err="1"/>
              <a:t>setelah</a:t>
            </a:r>
            <a:r>
              <a:rPr lang="en-US" baseline="0" dirty="0"/>
              <a:t> </a:t>
            </a:r>
            <a:r>
              <a:rPr lang="en-US" baseline="0" dirty="0" err="1"/>
              <a:t>diteliti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30 </a:t>
            </a:r>
            <a:r>
              <a:rPr lang="en-US" baseline="0" dirty="0" err="1"/>
              <a:t>tahun</a:t>
            </a:r>
            <a:r>
              <a:rPr lang="en-US" baseline="0" dirty="0"/>
              <a:t> </a:t>
            </a:r>
            <a:r>
              <a:rPr lang="en-US" baseline="0" dirty="0" err="1"/>
              <a:t>kemudian</a:t>
            </a:r>
            <a:r>
              <a:rPr lang="en-US" baseline="0" dirty="0"/>
              <a:t> di </a:t>
            </a:r>
            <a:r>
              <a:rPr lang="en-US" baseline="0" dirty="0" err="1"/>
              <a:t>tahun</a:t>
            </a:r>
            <a:r>
              <a:rPr lang="en-US" baseline="0" dirty="0"/>
              <a:t> 1990, </a:t>
            </a:r>
            <a:r>
              <a:rPr lang="en-US" baseline="0" dirty="0" err="1"/>
              <a:t>ada</a:t>
            </a:r>
            <a:r>
              <a:rPr lang="en-US" baseline="0" dirty="0"/>
              <a:t> </a:t>
            </a:r>
            <a:r>
              <a:rPr lang="en-US" baseline="0" dirty="0" err="1"/>
              <a:t>kaitannya</a:t>
            </a:r>
            <a:r>
              <a:rPr lang="en-US" baseline="0" dirty="0"/>
              <a:t> </a:t>
            </a:r>
            <a:r>
              <a:rPr lang="en-US" baseline="0" dirty="0" err="1"/>
              <a:t>bahwa</a:t>
            </a:r>
            <a:r>
              <a:rPr lang="en-US" baseline="0" dirty="0"/>
              <a:t> di masa </a:t>
            </a:r>
            <a:r>
              <a:rPr lang="en-US" baseline="0" dirty="0" err="1"/>
              <a:t>depan</a:t>
            </a:r>
            <a:r>
              <a:rPr lang="en-US" baseline="0" dirty="0"/>
              <a:t> </a:t>
            </a:r>
            <a:r>
              <a:rPr lang="en-US" baseline="0" dirty="0" err="1"/>
              <a:t>anak</a:t>
            </a:r>
            <a:r>
              <a:rPr lang="en-US" baseline="0" dirty="0"/>
              <a:t> </a:t>
            </a:r>
            <a:r>
              <a:rPr lang="en-US" baseline="0" dirty="0" err="1"/>
              <a:t>anak</a:t>
            </a:r>
            <a:r>
              <a:rPr lang="en-US" baseline="0" dirty="0"/>
              <a:t> yang </a:t>
            </a:r>
            <a:r>
              <a:rPr lang="en-US" baseline="0" dirty="0" err="1"/>
              <a:t>mengambil</a:t>
            </a:r>
            <a:r>
              <a:rPr lang="en-US" baseline="0" dirty="0"/>
              <a:t> </a:t>
            </a:r>
            <a:r>
              <a:rPr lang="en-US" baseline="0" dirty="0" err="1"/>
              <a:t>dahulu</a:t>
            </a:r>
            <a:r>
              <a:rPr lang="en-US" baseline="0" dirty="0"/>
              <a:t> </a:t>
            </a:r>
            <a:r>
              <a:rPr lang="en-US" baseline="0" dirty="0" err="1"/>
              <a:t>bobanya</a:t>
            </a:r>
            <a:r>
              <a:rPr lang="en-US" baseline="0" dirty="0"/>
              <a:t>, </a:t>
            </a:r>
            <a:r>
              <a:rPr lang="en-US" baseline="0" dirty="0" err="1"/>
              <a:t>lebih</a:t>
            </a:r>
            <a:r>
              <a:rPr lang="en-US" baseline="0" dirty="0"/>
              <a:t> </a:t>
            </a:r>
            <a:r>
              <a:rPr lang="en-US" baseline="0" dirty="0" err="1"/>
              <a:t>mudah</a:t>
            </a:r>
            <a:r>
              <a:rPr lang="en-US" baseline="0" dirty="0"/>
              <a:t> </a:t>
            </a:r>
            <a:r>
              <a:rPr lang="en-US" baseline="0" dirty="0" err="1"/>
              <a:t>tergoda</a:t>
            </a:r>
            <a:r>
              <a:rPr lang="en-US" baseline="0" dirty="0"/>
              <a:t> </a:t>
            </a:r>
            <a:r>
              <a:rPr lang="en-US" baseline="0" dirty="0" err="1"/>
              <a:t>hal</a:t>
            </a:r>
            <a:r>
              <a:rPr lang="en-US" baseline="0" dirty="0"/>
              <a:t> </a:t>
            </a:r>
            <a:r>
              <a:rPr lang="en-US" baseline="0" dirty="0" err="1"/>
              <a:t>hal</a:t>
            </a:r>
            <a:r>
              <a:rPr lang="en-US" baseline="0" dirty="0"/>
              <a:t> lain yang </a:t>
            </a:r>
            <a:r>
              <a:rPr lang="en-US" baseline="0" dirty="0" err="1"/>
              <a:t>kurang</a:t>
            </a:r>
            <a:r>
              <a:rPr lang="en-US" baseline="0" dirty="0"/>
              <a:t> </a:t>
            </a:r>
            <a:r>
              <a:rPr lang="en-US" baseline="0" dirty="0" err="1"/>
              <a:t>mendukung</a:t>
            </a:r>
            <a:r>
              <a:rPr lang="en-US" baseline="0" dirty="0"/>
              <a:t> </a:t>
            </a:r>
            <a:r>
              <a:rPr lang="en-US" baseline="0" dirty="0" err="1"/>
              <a:t>tujuannya</a:t>
            </a:r>
            <a:r>
              <a:rPr lang="en-US" baseline="0" dirty="0"/>
              <a:t>, </a:t>
            </a:r>
            <a:r>
              <a:rPr lang="en-US" baseline="0" dirty="0" err="1"/>
              <a:t>anak</a:t>
            </a:r>
            <a:r>
              <a:rPr lang="en-US" baseline="0" dirty="0"/>
              <a:t> </a:t>
            </a:r>
            <a:r>
              <a:rPr lang="en-US" baseline="0" dirty="0" err="1"/>
              <a:t>anak</a:t>
            </a:r>
            <a:r>
              <a:rPr lang="en-US" baseline="0" dirty="0"/>
              <a:t> yang </a:t>
            </a:r>
            <a:r>
              <a:rPr lang="en-US" baseline="0" dirty="0" err="1"/>
              <a:t>bertahan</a:t>
            </a:r>
            <a:r>
              <a:rPr lang="en-US" baseline="0" dirty="0"/>
              <a:t> </a:t>
            </a:r>
            <a:r>
              <a:rPr lang="en-US" baseline="0" dirty="0" err="1"/>
              <a:t>hidupnya</a:t>
            </a:r>
            <a:r>
              <a:rPr lang="en-US" baseline="0" dirty="0"/>
              <a:t> </a:t>
            </a:r>
            <a:r>
              <a:rPr lang="en-US" baseline="0" dirty="0" err="1"/>
              <a:t>lebih</a:t>
            </a:r>
            <a:r>
              <a:rPr lang="en-US" baseline="0" dirty="0"/>
              <a:t> </a:t>
            </a:r>
            <a:r>
              <a:rPr lang="en-US" baseline="0" dirty="0" err="1"/>
              <a:t>berhasil</a:t>
            </a:r>
            <a:endParaRPr lang="en-US" baseline="0" dirty="0"/>
          </a:p>
          <a:p>
            <a:pPr>
              <a:buClr>
                <a:schemeClr val="dk1"/>
              </a:buClr>
              <a:buSzPts val="1200"/>
            </a:pPr>
            <a:endParaRPr lang="en-US" baseline="0" dirty="0"/>
          </a:p>
          <a:p>
            <a:r>
              <a:rPr lang="en-US" dirty="0" err="1"/>
              <a:t>Kemampuan</a:t>
            </a:r>
            <a:r>
              <a:rPr lang="en-US" baseline="0" dirty="0"/>
              <a:t> </a:t>
            </a:r>
            <a:r>
              <a:rPr lang="en-US" baseline="0" dirty="0" err="1"/>
              <a:t>untuk</a:t>
            </a:r>
            <a:r>
              <a:rPr lang="en-US" baseline="0" dirty="0"/>
              <a:t> </a:t>
            </a:r>
            <a:r>
              <a:rPr lang="en-US" baseline="0" dirty="0" err="1"/>
              <a:t>menunda</a:t>
            </a:r>
            <a:r>
              <a:rPr lang="en-US" baseline="0" dirty="0"/>
              <a:t> </a:t>
            </a:r>
            <a:r>
              <a:rPr lang="en-US" baseline="0" dirty="0" err="1"/>
              <a:t>kesenangan</a:t>
            </a:r>
            <a:r>
              <a:rPr lang="en-US" baseline="0" dirty="0"/>
              <a:t> </a:t>
            </a:r>
            <a:r>
              <a:rPr lang="en-US" baseline="0" dirty="0" err="1"/>
              <a:t>adalah</a:t>
            </a:r>
            <a:r>
              <a:rPr lang="en-US" baseline="0" dirty="0"/>
              <a:t> </a:t>
            </a:r>
            <a:r>
              <a:rPr lang="en-US" baseline="0" dirty="0" err="1"/>
              <a:t>kunci</a:t>
            </a:r>
            <a:r>
              <a:rPr lang="en-US" baseline="0" dirty="0"/>
              <a:t> </a:t>
            </a:r>
            <a:r>
              <a:rPr lang="en-US" baseline="0" dirty="0" err="1"/>
              <a:t>kesuksesan</a:t>
            </a:r>
            <a:r>
              <a:rPr lang="en-US" baseline="0" dirty="0"/>
              <a:t> yang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tergantikan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Kunci</a:t>
            </a:r>
            <a:r>
              <a:rPr lang="en-US" baseline="0" dirty="0"/>
              <a:t> </a:t>
            </a:r>
            <a:r>
              <a:rPr lang="en-US" baseline="0" dirty="0" err="1"/>
              <a:t>sukses</a:t>
            </a:r>
            <a:r>
              <a:rPr lang="en-US" baseline="0" dirty="0"/>
              <a:t> </a:t>
            </a:r>
            <a:r>
              <a:rPr lang="en-US" baseline="0" dirty="0" err="1"/>
              <a:t>adalah</a:t>
            </a:r>
            <a:r>
              <a:rPr lang="en-US" baseline="0" dirty="0"/>
              <a:t> </a:t>
            </a:r>
            <a:r>
              <a:rPr lang="en-US" baseline="0" dirty="0" err="1"/>
              <a:t>disiplin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Disiplin</a:t>
            </a:r>
            <a:r>
              <a:rPr lang="en-US" baseline="0" dirty="0"/>
              <a:t> </a:t>
            </a:r>
            <a:r>
              <a:rPr lang="en-US" baseline="0" dirty="0" err="1"/>
              <a:t>Positif</a:t>
            </a:r>
            <a:r>
              <a:rPr lang="en-US" baseline="0" dirty="0"/>
              <a:t> </a:t>
            </a:r>
            <a:r>
              <a:rPr lang="en-US" baseline="0" dirty="0" err="1"/>
              <a:t>adalah</a:t>
            </a:r>
            <a:r>
              <a:rPr lang="en-US" baseline="0" dirty="0"/>
              <a:t> </a:t>
            </a:r>
            <a:r>
              <a:rPr lang="en-US" baseline="0" dirty="0" err="1"/>
              <a:t>pendisiplinan</a:t>
            </a:r>
            <a:r>
              <a:rPr lang="en-US" baseline="0" dirty="0"/>
              <a:t> </a:t>
            </a:r>
            <a:r>
              <a:rPr lang="en-US" baseline="0" dirty="0" err="1"/>
              <a:t>tanpa</a:t>
            </a:r>
            <a:r>
              <a:rPr lang="en-US" baseline="0" dirty="0"/>
              <a:t> </a:t>
            </a:r>
            <a:r>
              <a:rPr lang="en-US" baseline="0" dirty="0" err="1"/>
              <a:t>ada</a:t>
            </a:r>
            <a:r>
              <a:rPr lang="en-US" baseline="0" dirty="0"/>
              <a:t> </a:t>
            </a:r>
            <a:r>
              <a:rPr lang="en-US" baseline="0" dirty="0" err="1"/>
              <a:t>pengawasan</a:t>
            </a:r>
            <a:endParaRPr lang="en-US" baseline="0" dirty="0"/>
          </a:p>
          <a:p>
            <a:pPr>
              <a:buClr>
                <a:schemeClr val="dk1"/>
              </a:buClr>
              <a:buSzPts val="1200"/>
            </a:pPr>
            <a:endParaRPr lang="en-US" baseline="0" dirty="0"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841375"/>
            <a:ext cx="5607050" cy="4205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226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6e89b9bb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56e89b9bb3_0_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88" tIns="96588" rIns="96588" bIns="9658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33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7007073dc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57007073dc_1_8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88" tIns="96588" rIns="96588" bIns="96588" anchor="t" anchorCtr="0">
            <a:noAutofit/>
          </a:bodyPr>
          <a:lstStyle/>
          <a:p>
            <a:pPr algn="just">
              <a:lnSpc>
                <a:spcPct val="122000"/>
              </a:lnSpc>
              <a:buClr>
                <a:schemeClr val="dk1"/>
              </a:buClr>
            </a:pPr>
            <a:r>
              <a:rPr lang="en-US" sz="1800" b="1" dirty="0" err="1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ikatakan</a:t>
            </a:r>
            <a:r>
              <a:rPr lang="en-US" sz="1800" b="1" dirty="0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sz="1800" b="1" dirty="0" err="1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Syaripudin</a:t>
            </a:r>
            <a:r>
              <a:rPr lang="en-US" sz="1800" b="1" dirty="0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dkk</a:t>
            </a:r>
            <a:r>
              <a:rPr lang="en-US" sz="1800" b="1" dirty="0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 (2010)  </a:t>
            </a:r>
            <a:r>
              <a:rPr lang="en-US" sz="1800" b="1" dirty="0" err="1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yaitu</a:t>
            </a:r>
            <a:r>
              <a:rPr lang="en-US" sz="1800" b="1" dirty="0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:</a:t>
            </a:r>
            <a:endParaRPr sz="1500" b="1">
              <a:solidFill>
                <a:schemeClr val="dk1"/>
              </a:solidFill>
            </a:endParaRPr>
          </a:p>
          <a:p>
            <a:pPr>
              <a:buSzPts val="1400"/>
            </a:pPr>
            <a:endParaRPr sz="15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7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7007073dc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257007073dc_1_9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88" tIns="96588" rIns="96588" bIns="96588" anchor="t" anchorCtr="0">
            <a:noAutofit/>
          </a:bodyPr>
          <a:lstStyle/>
          <a:p>
            <a:pPr algn="just">
              <a:lnSpc>
                <a:spcPct val="122000"/>
              </a:lnSpc>
            </a:pPr>
            <a:r>
              <a:rPr lang="en-US" sz="1800" b="1" dirty="0" err="1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ikatakan</a:t>
            </a:r>
            <a:r>
              <a:rPr lang="en-US" sz="1800" b="1" dirty="0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sz="1800" b="1" dirty="0" err="1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Syaripudin</a:t>
            </a:r>
            <a:r>
              <a:rPr lang="en-US" sz="1800" b="1" dirty="0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dkk</a:t>
            </a:r>
            <a:r>
              <a:rPr lang="en-US" sz="1800" b="1" dirty="0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 (2010)  </a:t>
            </a:r>
            <a:r>
              <a:rPr lang="en-US" sz="1800" b="1" dirty="0" err="1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yaitu</a:t>
            </a:r>
            <a:r>
              <a:rPr lang="en-US" sz="1800" b="1" dirty="0">
                <a:solidFill>
                  <a:schemeClr val="dk1"/>
                </a:solidFill>
                <a:latin typeface="Belleza"/>
                <a:ea typeface="Belleza"/>
                <a:cs typeface="Belleza"/>
                <a:sym typeface="Belleza"/>
              </a:rPr>
              <a:t>:</a:t>
            </a:r>
            <a:endParaRPr sz="1500" b="1">
              <a:solidFill>
                <a:schemeClr val="dk1"/>
              </a:solidFill>
            </a:endParaRPr>
          </a:p>
          <a:p>
            <a:pPr>
              <a:buSzPts val="1400"/>
            </a:pPr>
            <a:endParaRPr sz="15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8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054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481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072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624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409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509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789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2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8001642" y="5253433"/>
            <a:ext cx="1142359" cy="1585421"/>
            <a:chOff x="4572000" y="387072"/>
            <a:chExt cx="4569687" cy="4756528"/>
          </a:xfrm>
        </p:grpSpPr>
        <p:sp>
          <p:nvSpPr>
            <p:cNvPr id="7" name="자유형: 도형 6"/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-1" fmla="*/ 2611712 w 4569687"/>
                <a:gd name="connsiteY0-2" fmla="*/ 0 h 3734631"/>
                <a:gd name="connsiteX1-3" fmla="*/ 2927539 w 4569687"/>
                <a:gd name="connsiteY1-4" fmla="*/ 0 h 3734631"/>
                <a:gd name="connsiteX2-5" fmla="*/ 3010471 w 4569687"/>
                <a:gd name="connsiteY2-6" fmla="*/ 662843 h 3734631"/>
                <a:gd name="connsiteX3-7" fmla="*/ 3062414 w 4569687"/>
                <a:gd name="connsiteY3-8" fmla="*/ 672782 h 3734631"/>
                <a:gd name="connsiteX4-9" fmla="*/ 3375104 w 4569687"/>
                <a:gd name="connsiteY4-10" fmla="*/ 893768 h 3734631"/>
                <a:gd name="connsiteX5-11" fmla="*/ 3401966 w 4569687"/>
                <a:gd name="connsiteY5-12" fmla="*/ 943258 h 3734631"/>
                <a:gd name="connsiteX6-13" fmla="*/ 3444529 w 4569687"/>
                <a:gd name="connsiteY6-14" fmla="*/ 938967 h 3734631"/>
                <a:gd name="connsiteX7-15" fmla="*/ 3941882 w 4569687"/>
                <a:gd name="connsiteY7-16" fmla="*/ 1268635 h 3734631"/>
                <a:gd name="connsiteX8-17" fmla="*/ 3950232 w 4569687"/>
                <a:gd name="connsiteY8-18" fmla="*/ 1295533 h 3734631"/>
                <a:gd name="connsiteX9-19" fmla="*/ 3968452 w 4569687"/>
                <a:gd name="connsiteY9-20" fmla="*/ 1289878 h 3734631"/>
                <a:gd name="connsiteX10-21" fmla="*/ 4041773 w 4569687"/>
                <a:gd name="connsiteY10-22" fmla="*/ 1282486 h 3734631"/>
                <a:gd name="connsiteX11-23" fmla="*/ 4398197 w 4569687"/>
                <a:gd name="connsiteY11-24" fmla="*/ 1572980 h 3734631"/>
                <a:gd name="connsiteX12-25" fmla="*/ 4401113 w 4569687"/>
                <a:gd name="connsiteY12-26" fmla="*/ 1601912 h 3734631"/>
                <a:gd name="connsiteX13-27" fmla="*/ 4509768 w 4569687"/>
                <a:gd name="connsiteY13-28" fmla="*/ 1612865 h 3734631"/>
                <a:gd name="connsiteX14-29" fmla="*/ 4569687 w 4569687"/>
                <a:gd name="connsiteY14-30" fmla="*/ 1630661 h 3734631"/>
                <a:gd name="connsiteX15-31" fmla="*/ 4569687 w 4569687"/>
                <a:gd name="connsiteY15-32" fmla="*/ 3685776 h 3734631"/>
                <a:gd name="connsiteX16-33" fmla="*/ 4479175 w 4569687"/>
                <a:gd name="connsiteY16-34" fmla="*/ 3694900 h 3734631"/>
                <a:gd name="connsiteX17-35" fmla="*/ 4083674 w 4569687"/>
                <a:gd name="connsiteY17-36" fmla="*/ 3574092 h 3734631"/>
                <a:gd name="connsiteX18-37" fmla="*/ 4051094 w 4569687"/>
                <a:gd name="connsiteY18-38" fmla="*/ 3547210 h 3734631"/>
                <a:gd name="connsiteX19-39" fmla="*/ 4009782 w 4569687"/>
                <a:gd name="connsiteY19-40" fmla="*/ 3581295 h 3734631"/>
                <a:gd name="connsiteX20-41" fmla="*/ 3782104 w 4569687"/>
                <a:gd name="connsiteY20-42" fmla="*/ 3650841 h 3734631"/>
                <a:gd name="connsiteX21-43" fmla="*/ 3494159 w 4569687"/>
                <a:gd name="connsiteY21-44" fmla="*/ 3531570 h 3734631"/>
                <a:gd name="connsiteX22-45" fmla="*/ 3452428 w 4569687"/>
                <a:gd name="connsiteY22-46" fmla="*/ 3480992 h 3734631"/>
                <a:gd name="connsiteX23-47" fmla="*/ 3441126 w 4569687"/>
                <a:gd name="connsiteY23-48" fmla="*/ 3501813 h 3734631"/>
                <a:gd name="connsiteX24-49" fmla="*/ 3103456 w 4569687"/>
                <a:gd name="connsiteY24-50" fmla="*/ 3681351 h 3734631"/>
                <a:gd name="connsiteX25-51" fmla="*/ 2815511 w 4569687"/>
                <a:gd name="connsiteY25-52" fmla="*/ 3562080 h 3734631"/>
                <a:gd name="connsiteX26-53" fmla="*/ 2772231 w 4569687"/>
                <a:gd name="connsiteY26-54" fmla="*/ 3509625 h 3734631"/>
                <a:gd name="connsiteX27-55" fmla="*/ 2697608 w 4569687"/>
                <a:gd name="connsiteY27-56" fmla="*/ 3571194 h 3734631"/>
                <a:gd name="connsiteX28-57" fmla="*/ 2162552 w 4569687"/>
                <a:gd name="connsiteY28-58" fmla="*/ 3734631 h 3734631"/>
                <a:gd name="connsiteX29-59" fmla="*/ 1369010 w 4569687"/>
                <a:gd name="connsiteY29-60" fmla="*/ 3312708 h 3734631"/>
                <a:gd name="connsiteX30-61" fmla="*/ 1334207 w 4569687"/>
                <a:gd name="connsiteY30-62" fmla="*/ 3340352 h 3734631"/>
                <a:gd name="connsiteX31-63" fmla="*/ 1046262 w 4569687"/>
                <a:gd name="connsiteY31-64" fmla="*/ 3459623 h 3734631"/>
                <a:gd name="connsiteX32-65" fmla="*/ 647319 w 4569687"/>
                <a:gd name="connsiteY32-66" fmla="*/ 3134475 h 3734631"/>
                <a:gd name="connsiteX33-67" fmla="*/ 642925 w 4569687"/>
                <a:gd name="connsiteY33-68" fmla="*/ 3090891 h 3734631"/>
                <a:gd name="connsiteX34-69" fmla="*/ 634894 w 4569687"/>
                <a:gd name="connsiteY34-70" fmla="*/ 3098188 h 3734631"/>
                <a:gd name="connsiteX35-71" fmla="*/ 407216 w 4569687"/>
                <a:gd name="connsiteY35-72" fmla="*/ 3167734 h 3734631"/>
                <a:gd name="connsiteX36-73" fmla="*/ 0 w 4569687"/>
                <a:gd name="connsiteY36-74" fmla="*/ 2760518 h 3734631"/>
                <a:gd name="connsiteX37-75" fmla="*/ 407216 w 4569687"/>
                <a:gd name="connsiteY37-76" fmla="*/ 2353302 h 3734631"/>
                <a:gd name="connsiteX38-77" fmla="*/ 489284 w 4569687"/>
                <a:gd name="connsiteY38-78" fmla="*/ 2361575 h 3734631"/>
                <a:gd name="connsiteX39-79" fmla="*/ 508084 w 4569687"/>
                <a:gd name="connsiteY39-80" fmla="*/ 2367411 h 3734631"/>
                <a:gd name="connsiteX40-81" fmla="*/ 503849 w 4569687"/>
                <a:gd name="connsiteY40-82" fmla="*/ 2325400 h 3734631"/>
                <a:gd name="connsiteX41-83" fmla="*/ 1121688 w 4569687"/>
                <a:gd name="connsiteY41-84" fmla="*/ 1707561 h 3734631"/>
                <a:gd name="connsiteX42-85" fmla="*/ 1246204 w 4569687"/>
                <a:gd name="connsiteY42-86" fmla="*/ 1720113 h 3734631"/>
                <a:gd name="connsiteX43-87" fmla="*/ 1284356 w 4569687"/>
                <a:gd name="connsiteY43-88" fmla="*/ 1731957 h 3734631"/>
                <a:gd name="connsiteX44-89" fmla="*/ 1305976 w 4569687"/>
                <a:gd name="connsiteY44-90" fmla="*/ 1705754 h 3734631"/>
                <a:gd name="connsiteX45-91" fmla="*/ 1742854 w 4569687"/>
                <a:gd name="connsiteY45-92" fmla="*/ 1524793 h 3734631"/>
                <a:gd name="connsiteX46-93" fmla="*/ 1760288 w 4569687"/>
                <a:gd name="connsiteY46-94" fmla="*/ 1526551 h 3734631"/>
                <a:gd name="connsiteX47-95" fmla="*/ 1748032 w 4569687"/>
                <a:gd name="connsiteY47-96" fmla="*/ 1487068 h 3734631"/>
                <a:gd name="connsiteX48-97" fmla="*/ 1742854 w 4569687"/>
                <a:gd name="connsiteY48-98" fmla="*/ 1435701 h 3734631"/>
                <a:gd name="connsiteX49-99" fmla="*/ 1946367 w 4569687"/>
                <a:gd name="connsiteY49-100" fmla="*/ 1185999 h 3734631"/>
                <a:gd name="connsiteX50-101" fmla="*/ 1956892 w 4569687"/>
                <a:gd name="connsiteY50-102" fmla="*/ 1184938 h 3734631"/>
                <a:gd name="connsiteX51-103" fmla="*/ 1963928 w 4569687"/>
                <a:gd name="connsiteY51-104" fmla="*/ 1115143 h 3734631"/>
                <a:gd name="connsiteX52-105" fmla="*/ 2450363 w 4569687"/>
                <a:gd name="connsiteY52-106" fmla="*/ 718687 h 3734631"/>
                <a:gd name="connsiteX53-107" fmla="*/ 2520904 w 4569687"/>
                <a:gd name="connsiteY53-108" fmla="*/ 725798 h 3734631"/>
                <a:gd name="connsiteX54-109" fmla="*/ 2611712 w 4569687"/>
                <a:gd name="connsiteY54-110" fmla="*/ 0 h 3734631"/>
                <a:gd name="connsiteX0-111" fmla="*/ 2611712 w 4569687"/>
                <a:gd name="connsiteY0-112" fmla="*/ 0 h 3743131"/>
                <a:gd name="connsiteX1-113" fmla="*/ 2927539 w 4569687"/>
                <a:gd name="connsiteY1-114" fmla="*/ 0 h 3743131"/>
                <a:gd name="connsiteX2-115" fmla="*/ 3010471 w 4569687"/>
                <a:gd name="connsiteY2-116" fmla="*/ 662843 h 3743131"/>
                <a:gd name="connsiteX3-117" fmla="*/ 3062414 w 4569687"/>
                <a:gd name="connsiteY3-118" fmla="*/ 672782 h 3743131"/>
                <a:gd name="connsiteX4-119" fmla="*/ 3375104 w 4569687"/>
                <a:gd name="connsiteY4-120" fmla="*/ 893768 h 3743131"/>
                <a:gd name="connsiteX5-121" fmla="*/ 3401966 w 4569687"/>
                <a:gd name="connsiteY5-122" fmla="*/ 943258 h 3743131"/>
                <a:gd name="connsiteX6-123" fmla="*/ 3444529 w 4569687"/>
                <a:gd name="connsiteY6-124" fmla="*/ 938967 h 3743131"/>
                <a:gd name="connsiteX7-125" fmla="*/ 3941882 w 4569687"/>
                <a:gd name="connsiteY7-126" fmla="*/ 1268635 h 3743131"/>
                <a:gd name="connsiteX8-127" fmla="*/ 3950232 w 4569687"/>
                <a:gd name="connsiteY8-128" fmla="*/ 1295533 h 3743131"/>
                <a:gd name="connsiteX9-129" fmla="*/ 3968452 w 4569687"/>
                <a:gd name="connsiteY9-130" fmla="*/ 1289878 h 3743131"/>
                <a:gd name="connsiteX10-131" fmla="*/ 4041773 w 4569687"/>
                <a:gd name="connsiteY10-132" fmla="*/ 1282486 h 3743131"/>
                <a:gd name="connsiteX11-133" fmla="*/ 4398197 w 4569687"/>
                <a:gd name="connsiteY11-134" fmla="*/ 1572980 h 3743131"/>
                <a:gd name="connsiteX12-135" fmla="*/ 4401113 w 4569687"/>
                <a:gd name="connsiteY12-136" fmla="*/ 1601912 h 3743131"/>
                <a:gd name="connsiteX13-137" fmla="*/ 4509768 w 4569687"/>
                <a:gd name="connsiteY13-138" fmla="*/ 1612865 h 3743131"/>
                <a:gd name="connsiteX14-139" fmla="*/ 4569687 w 4569687"/>
                <a:gd name="connsiteY14-140" fmla="*/ 1630661 h 3743131"/>
                <a:gd name="connsiteX15-141" fmla="*/ 4569687 w 4569687"/>
                <a:gd name="connsiteY15-142" fmla="*/ 3685776 h 3743131"/>
                <a:gd name="connsiteX16-143" fmla="*/ 4479175 w 4569687"/>
                <a:gd name="connsiteY16-144" fmla="*/ 3694900 h 3743131"/>
                <a:gd name="connsiteX17-145" fmla="*/ 4083674 w 4569687"/>
                <a:gd name="connsiteY17-146" fmla="*/ 3574092 h 3743131"/>
                <a:gd name="connsiteX18-147" fmla="*/ 4051094 w 4569687"/>
                <a:gd name="connsiteY18-148" fmla="*/ 3547210 h 3743131"/>
                <a:gd name="connsiteX19-149" fmla="*/ 4009782 w 4569687"/>
                <a:gd name="connsiteY19-150" fmla="*/ 3581295 h 3743131"/>
                <a:gd name="connsiteX20-151" fmla="*/ 3782104 w 4569687"/>
                <a:gd name="connsiteY20-152" fmla="*/ 3650841 h 3743131"/>
                <a:gd name="connsiteX21-153" fmla="*/ 3494159 w 4569687"/>
                <a:gd name="connsiteY21-154" fmla="*/ 3531570 h 3743131"/>
                <a:gd name="connsiteX22-155" fmla="*/ 3452428 w 4569687"/>
                <a:gd name="connsiteY22-156" fmla="*/ 3480992 h 3743131"/>
                <a:gd name="connsiteX23-157" fmla="*/ 3441126 w 4569687"/>
                <a:gd name="connsiteY23-158" fmla="*/ 3501813 h 3743131"/>
                <a:gd name="connsiteX24-159" fmla="*/ 3103456 w 4569687"/>
                <a:gd name="connsiteY24-160" fmla="*/ 3681351 h 3743131"/>
                <a:gd name="connsiteX25-161" fmla="*/ 2815511 w 4569687"/>
                <a:gd name="connsiteY25-162" fmla="*/ 3562080 h 3743131"/>
                <a:gd name="connsiteX26-163" fmla="*/ 2772231 w 4569687"/>
                <a:gd name="connsiteY26-164" fmla="*/ 3509625 h 3743131"/>
                <a:gd name="connsiteX27-165" fmla="*/ 2697608 w 4569687"/>
                <a:gd name="connsiteY27-166" fmla="*/ 3571194 h 3743131"/>
                <a:gd name="connsiteX28-167" fmla="*/ 2162552 w 4569687"/>
                <a:gd name="connsiteY28-168" fmla="*/ 3734631 h 3743131"/>
                <a:gd name="connsiteX29-169" fmla="*/ 1334207 w 4569687"/>
                <a:gd name="connsiteY29-170" fmla="*/ 3340352 h 3743131"/>
                <a:gd name="connsiteX30-171" fmla="*/ 1046262 w 4569687"/>
                <a:gd name="connsiteY30-172" fmla="*/ 3459623 h 3743131"/>
                <a:gd name="connsiteX31-173" fmla="*/ 647319 w 4569687"/>
                <a:gd name="connsiteY31-174" fmla="*/ 3134475 h 3743131"/>
                <a:gd name="connsiteX32-175" fmla="*/ 642925 w 4569687"/>
                <a:gd name="connsiteY32-176" fmla="*/ 3090891 h 3743131"/>
                <a:gd name="connsiteX33-177" fmla="*/ 634894 w 4569687"/>
                <a:gd name="connsiteY33-178" fmla="*/ 3098188 h 3743131"/>
                <a:gd name="connsiteX34-179" fmla="*/ 407216 w 4569687"/>
                <a:gd name="connsiteY34-180" fmla="*/ 3167734 h 3743131"/>
                <a:gd name="connsiteX35-181" fmla="*/ 0 w 4569687"/>
                <a:gd name="connsiteY35-182" fmla="*/ 2760518 h 3743131"/>
                <a:gd name="connsiteX36-183" fmla="*/ 407216 w 4569687"/>
                <a:gd name="connsiteY36-184" fmla="*/ 2353302 h 3743131"/>
                <a:gd name="connsiteX37-185" fmla="*/ 489284 w 4569687"/>
                <a:gd name="connsiteY37-186" fmla="*/ 2361575 h 3743131"/>
                <a:gd name="connsiteX38-187" fmla="*/ 508084 w 4569687"/>
                <a:gd name="connsiteY38-188" fmla="*/ 2367411 h 3743131"/>
                <a:gd name="connsiteX39-189" fmla="*/ 503849 w 4569687"/>
                <a:gd name="connsiteY39-190" fmla="*/ 2325400 h 3743131"/>
                <a:gd name="connsiteX40-191" fmla="*/ 1121688 w 4569687"/>
                <a:gd name="connsiteY40-192" fmla="*/ 1707561 h 3743131"/>
                <a:gd name="connsiteX41-193" fmla="*/ 1246204 w 4569687"/>
                <a:gd name="connsiteY41-194" fmla="*/ 1720113 h 3743131"/>
                <a:gd name="connsiteX42-195" fmla="*/ 1284356 w 4569687"/>
                <a:gd name="connsiteY42-196" fmla="*/ 1731957 h 3743131"/>
                <a:gd name="connsiteX43-197" fmla="*/ 1305976 w 4569687"/>
                <a:gd name="connsiteY43-198" fmla="*/ 1705754 h 3743131"/>
                <a:gd name="connsiteX44-199" fmla="*/ 1742854 w 4569687"/>
                <a:gd name="connsiteY44-200" fmla="*/ 1524793 h 3743131"/>
                <a:gd name="connsiteX45-201" fmla="*/ 1760288 w 4569687"/>
                <a:gd name="connsiteY45-202" fmla="*/ 1526551 h 3743131"/>
                <a:gd name="connsiteX46-203" fmla="*/ 1748032 w 4569687"/>
                <a:gd name="connsiteY46-204" fmla="*/ 1487068 h 3743131"/>
                <a:gd name="connsiteX47-205" fmla="*/ 1742854 w 4569687"/>
                <a:gd name="connsiteY47-206" fmla="*/ 1435701 h 3743131"/>
                <a:gd name="connsiteX48-207" fmla="*/ 1946367 w 4569687"/>
                <a:gd name="connsiteY48-208" fmla="*/ 1185999 h 3743131"/>
                <a:gd name="connsiteX49-209" fmla="*/ 1956892 w 4569687"/>
                <a:gd name="connsiteY49-210" fmla="*/ 1184938 h 3743131"/>
                <a:gd name="connsiteX50-211" fmla="*/ 1963928 w 4569687"/>
                <a:gd name="connsiteY50-212" fmla="*/ 1115143 h 3743131"/>
                <a:gd name="connsiteX51-213" fmla="*/ 2450363 w 4569687"/>
                <a:gd name="connsiteY51-214" fmla="*/ 718687 h 3743131"/>
                <a:gd name="connsiteX52-215" fmla="*/ 2520904 w 4569687"/>
                <a:gd name="connsiteY52-216" fmla="*/ 725798 h 3743131"/>
                <a:gd name="connsiteX53-217" fmla="*/ 2611712 w 4569687"/>
                <a:gd name="connsiteY53-218" fmla="*/ 0 h 3743131"/>
                <a:gd name="connsiteX0-219" fmla="*/ 2611712 w 4569687"/>
                <a:gd name="connsiteY0-220" fmla="*/ 0 h 3741630"/>
                <a:gd name="connsiteX1-221" fmla="*/ 2927539 w 4569687"/>
                <a:gd name="connsiteY1-222" fmla="*/ 0 h 3741630"/>
                <a:gd name="connsiteX2-223" fmla="*/ 3010471 w 4569687"/>
                <a:gd name="connsiteY2-224" fmla="*/ 662843 h 3741630"/>
                <a:gd name="connsiteX3-225" fmla="*/ 3062414 w 4569687"/>
                <a:gd name="connsiteY3-226" fmla="*/ 672782 h 3741630"/>
                <a:gd name="connsiteX4-227" fmla="*/ 3375104 w 4569687"/>
                <a:gd name="connsiteY4-228" fmla="*/ 893768 h 3741630"/>
                <a:gd name="connsiteX5-229" fmla="*/ 3401966 w 4569687"/>
                <a:gd name="connsiteY5-230" fmla="*/ 943258 h 3741630"/>
                <a:gd name="connsiteX6-231" fmla="*/ 3444529 w 4569687"/>
                <a:gd name="connsiteY6-232" fmla="*/ 938967 h 3741630"/>
                <a:gd name="connsiteX7-233" fmla="*/ 3941882 w 4569687"/>
                <a:gd name="connsiteY7-234" fmla="*/ 1268635 h 3741630"/>
                <a:gd name="connsiteX8-235" fmla="*/ 3950232 w 4569687"/>
                <a:gd name="connsiteY8-236" fmla="*/ 1295533 h 3741630"/>
                <a:gd name="connsiteX9-237" fmla="*/ 3968452 w 4569687"/>
                <a:gd name="connsiteY9-238" fmla="*/ 1289878 h 3741630"/>
                <a:gd name="connsiteX10-239" fmla="*/ 4041773 w 4569687"/>
                <a:gd name="connsiteY10-240" fmla="*/ 1282486 h 3741630"/>
                <a:gd name="connsiteX11-241" fmla="*/ 4398197 w 4569687"/>
                <a:gd name="connsiteY11-242" fmla="*/ 1572980 h 3741630"/>
                <a:gd name="connsiteX12-243" fmla="*/ 4401113 w 4569687"/>
                <a:gd name="connsiteY12-244" fmla="*/ 1601912 h 3741630"/>
                <a:gd name="connsiteX13-245" fmla="*/ 4509768 w 4569687"/>
                <a:gd name="connsiteY13-246" fmla="*/ 1612865 h 3741630"/>
                <a:gd name="connsiteX14-247" fmla="*/ 4569687 w 4569687"/>
                <a:gd name="connsiteY14-248" fmla="*/ 1630661 h 3741630"/>
                <a:gd name="connsiteX15-249" fmla="*/ 4569687 w 4569687"/>
                <a:gd name="connsiteY15-250" fmla="*/ 3685776 h 3741630"/>
                <a:gd name="connsiteX16-251" fmla="*/ 4479175 w 4569687"/>
                <a:gd name="connsiteY16-252" fmla="*/ 3694900 h 3741630"/>
                <a:gd name="connsiteX17-253" fmla="*/ 4083674 w 4569687"/>
                <a:gd name="connsiteY17-254" fmla="*/ 3574092 h 3741630"/>
                <a:gd name="connsiteX18-255" fmla="*/ 4051094 w 4569687"/>
                <a:gd name="connsiteY18-256" fmla="*/ 3547210 h 3741630"/>
                <a:gd name="connsiteX19-257" fmla="*/ 4009782 w 4569687"/>
                <a:gd name="connsiteY19-258" fmla="*/ 3581295 h 3741630"/>
                <a:gd name="connsiteX20-259" fmla="*/ 3782104 w 4569687"/>
                <a:gd name="connsiteY20-260" fmla="*/ 3650841 h 3741630"/>
                <a:gd name="connsiteX21-261" fmla="*/ 3494159 w 4569687"/>
                <a:gd name="connsiteY21-262" fmla="*/ 3531570 h 3741630"/>
                <a:gd name="connsiteX22-263" fmla="*/ 3452428 w 4569687"/>
                <a:gd name="connsiteY22-264" fmla="*/ 3480992 h 3741630"/>
                <a:gd name="connsiteX23-265" fmla="*/ 3441126 w 4569687"/>
                <a:gd name="connsiteY23-266" fmla="*/ 3501813 h 3741630"/>
                <a:gd name="connsiteX24-267" fmla="*/ 3103456 w 4569687"/>
                <a:gd name="connsiteY24-268" fmla="*/ 3681351 h 3741630"/>
                <a:gd name="connsiteX25-269" fmla="*/ 2815511 w 4569687"/>
                <a:gd name="connsiteY25-270" fmla="*/ 3562080 h 3741630"/>
                <a:gd name="connsiteX26-271" fmla="*/ 2772231 w 4569687"/>
                <a:gd name="connsiteY26-272" fmla="*/ 3509625 h 3741630"/>
                <a:gd name="connsiteX27-273" fmla="*/ 2697608 w 4569687"/>
                <a:gd name="connsiteY27-274" fmla="*/ 3571194 h 3741630"/>
                <a:gd name="connsiteX28-275" fmla="*/ 2162552 w 4569687"/>
                <a:gd name="connsiteY28-276" fmla="*/ 3734631 h 3741630"/>
                <a:gd name="connsiteX29-277" fmla="*/ 1390478 w 4569687"/>
                <a:gd name="connsiteY29-278" fmla="*/ 3368488 h 3741630"/>
                <a:gd name="connsiteX30-279" fmla="*/ 1046262 w 4569687"/>
                <a:gd name="connsiteY30-280" fmla="*/ 3459623 h 3741630"/>
                <a:gd name="connsiteX31-281" fmla="*/ 647319 w 4569687"/>
                <a:gd name="connsiteY31-282" fmla="*/ 3134475 h 3741630"/>
                <a:gd name="connsiteX32-283" fmla="*/ 642925 w 4569687"/>
                <a:gd name="connsiteY32-284" fmla="*/ 3090891 h 3741630"/>
                <a:gd name="connsiteX33-285" fmla="*/ 634894 w 4569687"/>
                <a:gd name="connsiteY33-286" fmla="*/ 3098188 h 3741630"/>
                <a:gd name="connsiteX34-287" fmla="*/ 407216 w 4569687"/>
                <a:gd name="connsiteY34-288" fmla="*/ 3167734 h 3741630"/>
                <a:gd name="connsiteX35-289" fmla="*/ 0 w 4569687"/>
                <a:gd name="connsiteY35-290" fmla="*/ 2760518 h 3741630"/>
                <a:gd name="connsiteX36-291" fmla="*/ 407216 w 4569687"/>
                <a:gd name="connsiteY36-292" fmla="*/ 2353302 h 3741630"/>
                <a:gd name="connsiteX37-293" fmla="*/ 489284 w 4569687"/>
                <a:gd name="connsiteY37-294" fmla="*/ 2361575 h 3741630"/>
                <a:gd name="connsiteX38-295" fmla="*/ 508084 w 4569687"/>
                <a:gd name="connsiteY38-296" fmla="*/ 2367411 h 3741630"/>
                <a:gd name="connsiteX39-297" fmla="*/ 503849 w 4569687"/>
                <a:gd name="connsiteY39-298" fmla="*/ 2325400 h 3741630"/>
                <a:gd name="connsiteX40-299" fmla="*/ 1121688 w 4569687"/>
                <a:gd name="connsiteY40-300" fmla="*/ 1707561 h 3741630"/>
                <a:gd name="connsiteX41-301" fmla="*/ 1246204 w 4569687"/>
                <a:gd name="connsiteY41-302" fmla="*/ 1720113 h 3741630"/>
                <a:gd name="connsiteX42-303" fmla="*/ 1284356 w 4569687"/>
                <a:gd name="connsiteY42-304" fmla="*/ 1731957 h 3741630"/>
                <a:gd name="connsiteX43-305" fmla="*/ 1305976 w 4569687"/>
                <a:gd name="connsiteY43-306" fmla="*/ 1705754 h 3741630"/>
                <a:gd name="connsiteX44-307" fmla="*/ 1742854 w 4569687"/>
                <a:gd name="connsiteY44-308" fmla="*/ 1524793 h 3741630"/>
                <a:gd name="connsiteX45-309" fmla="*/ 1760288 w 4569687"/>
                <a:gd name="connsiteY45-310" fmla="*/ 1526551 h 3741630"/>
                <a:gd name="connsiteX46-311" fmla="*/ 1748032 w 4569687"/>
                <a:gd name="connsiteY46-312" fmla="*/ 1487068 h 3741630"/>
                <a:gd name="connsiteX47-313" fmla="*/ 1742854 w 4569687"/>
                <a:gd name="connsiteY47-314" fmla="*/ 1435701 h 3741630"/>
                <a:gd name="connsiteX48-315" fmla="*/ 1946367 w 4569687"/>
                <a:gd name="connsiteY48-316" fmla="*/ 1185999 h 3741630"/>
                <a:gd name="connsiteX49-317" fmla="*/ 1956892 w 4569687"/>
                <a:gd name="connsiteY49-318" fmla="*/ 1184938 h 3741630"/>
                <a:gd name="connsiteX50-319" fmla="*/ 1963928 w 4569687"/>
                <a:gd name="connsiteY50-320" fmla="*/ 1115143 h 3741630"/>
                <a:gd name="connsiteX51-321" fmla="*/ 2450363 w 4569687"/>
                <a:gd name="connsiteY51-322" fmla="*/ 718687 h 3741630"/>
                <a:gd name="connsiteX52-323" fmla="*/ 2520904 w 4569687"/>
                <a:gd name="connsiteY52-324" fmla="*/ 725798 h 3741630"/>
                <a:gd name="connsiteX53-325" fmla="*/ 2611712 w 4569687"/>
                <a:gd name="connsiteY53-326" fmla="*/ 0 h 3741630"/>
                <a:gd name="connsiteX0-327" fmla="*/ 2611712 w 4569687"/>
                <a:gd name="connsiteY0-328" fmla="*/ 0 h 3734730"/>
                <a:gd name="connsiteX1-329" fmla="*/ 2927539 w 4569687"/>
                <a:gd name="connsiteY1-330" fmla="*/ 0 h 3734730"/>
                <a:gd name="connsiteX2-331" fmla="*/ 3010471 w 4569687"/>
                <a:gd name="connsiteY2-332" fmla="*/ 662843 h 3734730"/>
                <a:gd name="connsiteX3-333" fmla="*/ 3062414 w 4569687"/>
                <a:gd name="connsiteY3-334" fmla="*/ 672782 h 3734730"/>
                <a:gd name="connsiteX4-335" fmla="*/ 3375104 w 4569687"/>
                <a:gd name="connsiteY4-336" fmla="*/ 893768 h 3734730"/>
                <a:gd name="connsiteX5-337" fmla="*/ 3401966 w 4569687"/>
                <a:gd name="connsiteY5-338" fmla="*/ 943258 h 3734730"/>
                <a:gd name="connsiteX6-339" fmla="*/ 3444529 w 4569687"/>
                <a:gd name="connsiteY6-340" fmla="*/ 938967 h 3734730"/>
                <a:gd name="connsiteX7-341" fmla="*/ 3941882 w 4569687"/>
                <a:gd name="connsiteY7-342" fmla="*/ 1268635 h 3734730"/>
                <a:gd name="connsiteX8-343" fmla="*/ 3950232 w 4569687"/>
                <a:gd name="connsiteY8-344" fmla="*/ 1295533 h 3734730"/>
                <a:gd name="connsiteX9-345" fmla="*/ 3968452 w 4569687"/>
                <a:gd name="connsiteY9-346" fmla="*/ 1289878 h 3734730"/>
                <a:gd name="connsiteX10-347" fmla="*/ 4041773 w 4569687"/>
                <a:gd name="connsiteY10-348" fmla="*/ 1282486 h 3734730"/>
                <a:gd name="connsiteX11-349" fmla="*/ 4398197 w 4569687"/>
                <a:gd name="connsiteY11-350" fmla="*/ 1572980 h 3734730"/>
                <a:gd name="connsiteX12-351" fmla="*/ 4401113 w 4569687"/>
                <a:gd name="connsiteY12-352" fmla="*/ 1601912 h 3734730"/>
                <a:gd name="connsiteX13-353" fmla="*/ 4509768 w 4569687"/>
                <a:gd name="connsiteY13-354" fmla="*/ 1612865 h 3734730"/>
                <a:gd name="connsiteX14-355" fmla="*/ 4569687 w 4569687"/>
                <a:gd name="connsiteY14-356" fmla="*/ 1630661 h 3734730"/>
                <a:gd name="connsiteX15-357" fmla="*/ 4569687 w 4569687"/>
                <a:gd name="connsiteY15-358" fmla="*/ 3685776 h 3734730"/>
                <a:gd name="connsiteX16-359" fmla="*/ 4479175 w 4569687"/>
                <a:gd name="connsiteY16-360" fmla="*/ 3694900 h 3734730"/>
                <a:gd name="connsiteX17-361" fmla="*/ 4083674 w 4569687"/>
                <a:gd name="connsiteY17-362" fmla="*/ 3574092 h 3734730"/>
                <a:gd name="connsiteX18-363" fmla="*/ 4051094 w 4569687"/>
                <a:gd name="connsiteY18-364" fmla="*/ 3547210 h 3734730"/>
                <a:gd name="connsiteX19-365" fmla="*/ 4009782 w 4569687"/>
                <a:gd name="connsiteY19-366" fmla="*/ 3581295 h 3734730"/>
                <a:gd name="connsiteX20-367" fmla="*/ 3782104 w 4569687"/>
                <a:gd name="connsiteY20-368" fmla="*/ 3650841 h 3734730"/>
                <a:gd name="connsiteX21-369" fmla="*/ 3494159 w 4569687"/>
                <a:gd name="connsiteY21-370" fmla="*/ 3531570 h 3734730"/>
                <a:gd name="connsiteX22-371" fmla="*/ 3452428 w 4569687"/>
                <a:gd name="connsiteY22-372" fmla="*/ 3480992 h 3734730"/>
                <a:gd name="connsiteX23-373" fmla="*/ 3441126 w 4569687"/>
                <a:gd name="connsiteY23-374" fmla="*/ 3501813 h 3734730"/>
                <a:gd name="connsiteX24-375" fmla="*/ 3103456 w 4569687"/>
                <a:gd name="connsiteY24-376" fmla="*/ 3681351 h 3734730"/>
                <a:gd name="connsiteX25-377" fmla="*/ 2815511 w 4569687"/>
                <a:gd name="connsiteY25-378" fmla="*/ 3562080 h 3734730"/>
                <a:gd name="connsiteX26-379" fmla="*/ 2772231 w 4569687"/>
                <a:gd name="connsiteY26-380" fmla="*/ 3509625 h 3734730"/>
                <a:gd name="connsiteX27-381" fmla="*/ 2697608 w 4569687"/>
                <a:gd name="connsiteY27-382" fmla="*/ 3571194 h 3734730"/>
                <a:gd name="connsiteX28-383" fmla="*/ 2162552 w 4569687"/>
                <a:gd name="connsiteY28-384" fmla="*/ 3734631 h 3734730"/>
                <a:gd name="connsiteX29-385" fmla="*/ 1390478 w 4569687"/>
                <a:gd name="connsiteY29-386" fmla="*/ 3368488 h 3734730"/>
                <a:gd name="connsiteX30-387" fmla="*/ 1046262 w 4569687"/>
                <a:gd name="connsiteY30-388" fmla="*/ 3459623 h 3734730"/>
                <a:gd name="connsiteX31-389" fmla="*/ 647319 w 4569687"/>
                <a:gd name="connsiteY31-390" fmla="*/ 3134475 h 3734730"/>
                <a:gd name="connsiteX32-391" fmla="*/ 642925 w 4569687"/>
                <a:gd name="connsiteY32-392" fmla="*/ 3090891 h 3734730"/>
                <a:gd name="connsiteX33-393" fmla="*/ 634894 w 4569687"/>
                <a:gd name="connsiteY33-394" fmla="*/ 3098188 h 3734730"/>
                <a:gd name="connsiteX34-395" fmla="*/ 407216 w 4569687"/>
                <a:gd name="connsiteY34-396" fmla="*/ 3167734 h 3734730"/>
                <a:gd name="connsiteX35-397" fmla="*/ 0 w 4569687"/>
                <a:gd name="connsiteY35-398" fmla="*/ 2760518 h 3734730"/>
                <a:gd name="connsiteX36-399" fmla="*/ 407216 w 4569687"/>
                <a:gd name="connsiteY36-400" fmla="*/ 2353302 h 3734730"/>
                <a:gd name="connsiteX37-401" fmla="*/ 489284 w 4569687"/>
                <a:gd name="connsiteY37-402" fmla="*/ 2361575 h 3734730"/>
                <a:gd name="connsiteX38-403" fmla="*/ 508084 w 4569687"/>
                <a:gd name="connsiteY38-404" fmla="*/ 2367411 h 3734730"/>
                <a:gd name="connsiteX39-405" fmla="*/ 503849 w 4569687"/>
                <a:gd name="connsiteY39-406" fmla="*/ 2325400 h 3734730"/>
                <a:gd name="connsiteX40-407" fmla="*/ 1121688 w 4569687"/>
                <a:gd name="connsiteY40-408" fmla="*/ 1707561 h 3734730"/>
                <a:gd name="connsiteX41-409" fmla="*/ 1246204 w 4569687"/>
                <a:gd name="connsiteY41-410" fmla="*/ 1720113 h 3734730"/>
                <a:gd name="connsiteX42-411" fmla="*/ 1284356 w 4569687"/>
                <a:gd name="connsiteY42-412" fmla="*/ 1731957 h 3734730"/>
                <a:gd name="connsiteX43-413" fmla="*/ 1305976 w 4569687"/>
                <a:gd name="connsiteY43-414" fmla="*/ 1705754 h 3734730"/>
                <a:gd name="connsiteX44-415" fmla="*/ 1742854 w 4569687"/>
                <a:gd name="connsiteY44-416" fmla="*/ 1524793 h 3734730"/>
                <a:gd name="connsiteX45-417" fmla="*/ 1760288 w 4569687"/>
                <a:gd name="connsiteY45-418" fmla="*/ 1526551 h 3734730"/>
                <a:gd name="connsiteX46-419" fmla="*/ 1748032 w 4569687"/>
                <a:gd name="connsiteY46-420" fmla="*/ 1487068 h 3734730"/>
                <a:gd name="connsiteX47-421" fmla="*/ 1742854 w 4569687"/>
                <a:gd name="connsiteY47-422" fmla="*/ 1435701 h 3734730"/>
                <a:gd name="connsiteX48-423" fmla="*/ 1946367 w 4569687"/>
                <a:gd name="connsiteY48-424" fmla="*/ 1185999 h 3734730"/>
                <a:gd name="connsiteX49-425" fmla="*/ 1956892 w 4569687"/>
                <a:gd name="connsiteY49-426" fmla="*/ 1184938 h 3734730"/>
                <a:gd name="connsiteX50-427" fmla="*/ 1963928 w 4569687"/>
                <a:gd name="connsiteY50-428" fmla="*/ 1115143 h 3734730"/>
                <a:gd name="connsiteX51-429" fmla="*/ 2450363 w 4569687"/>
                <a:gd name="connsiteY51-430" fmla="*/ 718687 h 3734730"/>
                <a:gd name="connsiteX52-431" fmla="*/ 2520904 w 4569687"/>
                <a:gd name="connsiteY52-432" fmla="*/ 725798 h 3734730"/>
                <a:gd name="connsiteX53-433" fmla="*/ 2611712 w 4569687"/>
                <a:gd name="connsiteY53-434" fmla="*/ 0 h 3734730"/>
                <a:gd name="connsiteX0-435" fmla="*/ 2611712 w 4569687"/>
                <a:gd name="connsiteY0-436" fmla="*/ 0 h 3734730"/>
                <a:gd name="connsiteX1-437" fmla="*/ 2927539 w 4569687"/>
                <a:gd name="connsiteY1-438" fmla="*/ 0 h 3734730"/>
                <a:gd name="connsiteX2-439" fmla="*/ 3010471 w 4569687"/>
                <a:gd name="connsiteY2-440" fmla="*/ 662843 h 3734730"/>
                <a:gd name="connsiteX3-441" fmla="*/ 3062414 w 4569687"/>
                <a:gd name="connsiteY3-442" fmla="*/ 672782 h 3734730"/>
                <a:gd name="connsiteX4-443" fmla="*/ 3375104 w 4569687"/>
                <a:gd name="connsiteY4-444" fmla="*/ 893768 h 3734730"/>
                <a:gd name="connsiteX5-445" fmla="*/ 3401966 w 4569687"/>
                <a:gd name="connsiteY5-446" fmla="*/ 943258 h 3734730"/>
                <a:gd name="connsiteX6-447" fmla="*/ 3444529 w 4569687"/>
                <a:gd name="connsiteY6-448" fmla="*/ 938967 h 3734730"/>
                <a:gd name="connsiteX7-449" fmla="*/ 3941882 w 4569687"/>
                <a:gd name="connsiteY7-450" fmla="*/ 1268635 h 3734730"/>
                <a:gd name="connsiteX8-451" fmla="*/ 3950232 w 4569687"/>
                <a:gd name="connsiteY8-452" fmla="*/ 1295533 h 3734730"/>
                <a:gd name="connsiteX9-453" fmla="*/ 3968452 w 4569687"/>
                <a:gd name="connsiteY9-454" fmla="*/ 1289878 h 3734730"/>
                <a:gd name="connsiteX10-455" fmla="*/ 4041773 w 4569687"/>
                <a:gd name="connsiteY10-456" fmla="*/ 1282486 h 3734730"/>
                <a:gd name="connsiteX11-457" fmla="*/ 4398197 w 4569687"/>
                <a:gd name="connsiteY11-458" fmla="*/ 1572980 h 3734730"/>
                <a:gd name="connsiteX12-459" fmla="*/ 4401113 w 4569687"/>
                <a:gd name="connsiteY12-460" fmla="*/ 1601912 h 3734730"/>
                <a:gd name="connsiteX13-461" fmla="*/ 4509768 w 4569687"/>
                <a:gd name="connsiteY13-462" fmla="*/ 1612865 h 3734730"/>
                <a:gd name="connsiteX14-463" fmla="*/ 4569687 w 4569687"/>
                <a:gd name="connsiteY14-464" fmla="*/ 1630661 h 3734730"/>
                <a:gd name="connsiteX15-465" fmla="*/ 4569687 w 4569687"/>
                <a:gd name="connsiteY15-466" fmla="*/ 3685776 h 3734730"/>
                <a:gd name="connsiteX16-467" fmla="*/ 4479175 w 4569687"/>
                <a:gd name="connsiteY16-468" fmla="*/ 3694900 h 3734730"/>
                <a:gd name="connsiteX17-469" fmla="*/ 4083674 w 4569687"/>
                <a:gd name="connsiteY17-470" fmla="*/ 3574092 h 3734730"/>
                <a:gd name="connsiteX18-471" fmla="*/ 4051094 w 4569687"/>
                <a:gd name="connsiteY18-472" fmla="*/ 3547210 h 3734730"/>
                <a:gd name="connsiteX19-473" fmla="*/ 4009782 w 4569687"/>
                <a:gd name="connsiteY19-474" fmla="*/ 3581295 h 3734730"/>
                <a:gd name="connsiteX20-475" fmla="*/ 3782104 w 4569687"/>
                <a:gd name="connsiteY20-476" fmla="*/ 3650841 h 3734730"/>
                <a:gd name="connsiteX21-477" fmla="*/ 3494159 w 4569687"/>
                <a:gd name="connsiteY21-478" fmla="*/ 3531570 h 3734730"/>
                <a:gd name="connsiteX22-479" fmla="*/ 3452428 w 4569687"/>
                <a:gd name="connsiteY22-480" fmla="*/ 3480992 h 3734730"/>
                <a:gd name="connsiteX23-481" fmla="*/ 3441126 w 4569687"/>
                <a:gd name="connsiteY23-482" fmla="*/ 3501813 h 3734730"/>
                <a:gd name="connsiteX24-483" fmla="*/ 3103456 w 4569687"/>
                <a:gd name="connsiteY24-484" fmla="*/ 3681351 h 3734730"/>
                <a:gd name="connsiteX25-485" fmla="*/ 2815511 w 4569687"/>
                <a:gd name="connsiteY25-486" fmla="*/ 3562080 h 3734730"/>
                <a:gd name="connsiteX26-487" fmla="*/ 2772231 w 4569687"/>
                <a:gd name="connsiteY26-488" fmla="*/ 3509625 h 3734730"/>
                <a:gd name="connsiteX27-489" fmla="*/ 2697608 w 4569687"/>
                <a:gd name="connsiteY27-490" fmla="*/ 3571194 h 3734730"/>
                <a:gd name="connsiteX28-491" fmla="*/ 2162552 w 4569687"/>
                <a:gd name="connsiteY28-492" fmla="*/ 3734631 h 3734730"/>
                <a:gd name="connsiteX29-493" fmla="*/ 1390478 w 4569687"/>
                <a:gd name="connsiteY29-494" fmla="*/ 3368488 h 3734730"/>
                <a:gd name="connsiteX30-495" fmla="*/ 1046262 w 4569687"/>
                <a:gd name="connsiteY30-496" fmla="*/ 3459623 h 3734730"/>
                <a:gd name="connsiteX31-497" fmla="*/ 647319 w 4569687"/>
                <a:gd name="connsiteY31-498" fmla="*/ 3134475 h 3734730"/>
                <a:gd name="connsiteX32-499" fmla="*/ 642925 w 4569687"/>
                <a:gd name="connsiteY32-500" fmla="*/ 3090891 h 3734730"/>
                <a:gd name="connsiteX33-501" fmla="*/ 634894 w 4569687"/>
                <a:gd name="connsiteY33-502" fmla="*/ 3098188 h 3734730"/>
                <a:gd name="connsiteX34-503" fmla="*/ 407216 w 4569687"/>
                <a:gd name="connsiteY34-504" fmla="*/ 3167734 h 3734730"/>
                <a:gd name="connsiteX35-505" fmla="*/ 0 w 4569687"/>
                <a:gd name="connsiteY35-506" fmla="*/ 2760518 h 3734730"/>
                <a:gd name="connsiteX36-507" fmla="*/ 407216 w 4569687"/>
                <a:gd name="connsiteY36-508" fmla="*/ 2353302 h 3734730"/>
                <a:gd name="connsiteX37-509" fmla="*/ 489284 w 4569687"/>
                <a:gd name="connsiteY37-510" fmla="*/ 2361575 h 3734730"/>
                <a:gd name="connsiteX38-511" fmla="*/ 508084 w 4569687"/>
                <a:gd name="connsiteY38-512" fmla="*/ 2367411 h 3734730"/>
                <a:gd name="connsiteX39-513" fmla="*/ 503849 w 4569687"/>
                <a:gd name="connsiteY39-514" fmla="*/ 2325400 h 3734730"/>
                <a:gd name="connsiteX40-515" fmla="*/ 1121688 w 4569687"/>
                <a:gd name="connsiteY40-516" fmla="*/ 1707561 h 3734730"/>
                <a:gd name="connsiteX41-517" fmla="*/ 1246204 w 4569687"/>
                <a:gd name="connsiteY41-518" fmla="*/ 1720113 h 3734730"/>
                <a:gd name="connsiteX42-519" fmla="*/ 1284356 w 4569687"/>
                <a:gd name="connsiteY42-520" fmla="*/ 1731957 h 3734730"/>
                <a:gd name="connsiteX43-521" fmla="*/ 1305976 w 4569687"/>
                <a:gd name="connsiteY43-522" fmla="*/ 1705754 h 3734730"/>
                <a:gd name="connsiteX44-523" fmla="*/ 1742854 w 4569687"/>
                <a:gd name="connsiteY44-524" fmla="*/ 1524793 h 3734730"/>
                <a:gd name="connsiteX45-525" fmla="*/ 1760288 w 4569687"/>
                <a:gd name="connsiteY45-526" fmla="*/ 1526551 h 3734730"/>
                <a:gd name="connsiteX46-527" fmla="*/ 1748032 w 4569687"/>
                <a:gd name="connsiteY46-528" fmla="*/ 1487068 h 3734730"/>
                <a:gd name="connsiteX47-529" fmla="*/ 1742854 w 4569687"/>
                <a:gd name="connsiteY47-530" fmla="*/ 1435701 h 3734730"/>
                <a:gd name="connsiteX48-531" fmla="*/ 1946367 w 4569687"/>
                <a:gd name="connsiteY48-532" fmla="*/ 1185999 h 3734730"/>
                <a:gd name="connsiteX49-533" fmla="*/ 1956892 w 4569687"/>
                <a:gd name="connsiteY49-534" fmla="*/ 1184938 h 3734730"/>
                <a:gd name="connsiteX50-535" fmla="*/ 1963928 w 4569687"/>
                <a:gd name="connsiteY50-536" fmla="*/ 1115143 h 3734730"/>
                <a:gd name="connsiteX51-537" fmla="*/ 2450363 w 4569687"/>
                <a:gd name="connsiteY51-538" fmla="*/ 718687 h 3734730"/>
                <a:gd name="connsiteX52-539" fmla="*/ 2520904 w 4569687"/>
                <a:gd name="connsiteY52-540" fmla="*/ 725798 h 3734730"/>
                <a:gd name="connsiteX53-541" fmla="*/ 2611712 w 4569687"/>
                <a:gd name="connsiteY53-542" fmla="*/ 0 h 3734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그룹 7"/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/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/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-1" fmla="*/ 45684 w 357028"/>
                    <a:gd name="connsiteY0-2" fmla="*/ 1049255 h 1049255"/>
                    <a:gd name="connsiteX1-3" fmla="*/ 201356 w 357028"/>
                    <a:gd name="connsiteY1-4" fmla="*/ 0 h 1049255"/>
                    <a:gd name="connsiteX2-5" fmla="*/ 357028 w 357028"/>
                    <a:gd name="connsiteY2-6" fmla="*/ 1049255 h 1049255"/>
                    <a:gd name="connsiteX3-7" fmla="*/ 45684 w 357028"/>
                    <a:gd name="connsiteY3-8" fmla="*/ 1049255 h 1049255"/>
                    <a:gd name="connsiteX0-9" fmla="*/ 45684 w 416158"/>
                    <a:gd name="connsiteY0-10" fmla="*/ 1049255 h 1049255"/>
                    <a:gd name="connsiteX1-11" fmla="*/ 201356 w 416158"/>
                    <a:gd name="connsiteY1-12" fmla="*/ 0 h 1049255"/>
                    <a:gd name="connsiteX2-13" fmla="*/ 357028 w 416158"/>
                    <a:gd name="connsiteY2-14" fmla="*/ 1049255 h 1049255"/>
                    <a:gd name="connsiteX3-15" fmla="*/ 45684 w 416158"/>
                    <a:gd name="connsiteY3-16" fmla="*/ 1049255 h 1049255"/>
                    <a:gd name="connsiteX0-17" fmla="*/ 87161 w 457635"/>
                    <a:gd name="connsiteY0-18" fmla="*/ 1049255 h 1049255"/>
                    <a:gd name="connsiteX1-19" fmla="*/ 242833 w 457635"/>
                    <a:gd name="connsiteY1-20" fmla="*/ 0 h 1049255"/>
                    <a:gd name="connsiteX2-21" fmla="*/ 398505 w 457635"/>
                    <a:gd name="connsiteY2-22" fmla="*/ 1049255 h 1049255"/>
                    <a:gd name="connsiteX3-23" fmla="*/ 87161 w 457635"/>
                    <a:gd name="connsiteY3-24" fmla="*/ 1049255 h 1049255"/>
                    <a:gd name="connsiteX0-25" fmla="*/ 87161 w 500627"/>
                    <a:gd name="connsiteY0-26" fmla="*/ 1049255 h 1049255"/>
                    <a:gd name="connsiteX1-27" fmla="*/ 242833 w 500627"/>
                    <a:gd name="connsiteY1-28" fmla="*/ 0 h 1049255"/>
                    <a:gd name="connsiteX2-29" fmla="*/ 398505 w 500627"/>
                    <a:gd name="connsiteY2-30" fmla="*/ 1049255 h 1049255"/>
                    <a:gd name="connsiteX3-31" fmla="*/ 87161 w 500627"/>
                    <a:gd name="connsiteY3-32" fmla="*/ 1049255 h 1049255"/>
                    <a:gd name="connsiteX0-33" fmla="*/ 91187 w 504653"/>
                    <a:gd name="connsiteY0-34" fmla="*/ 1049255 h 1049255"/>
                    <a:gd name="connsiteX1-35" fmla="*/ 246859 w 504653"/>
                    <a:gd name="connsiteY1-36" fmla="*/ 0 h 1049255"/>
                    <a:gd name="connsiteX2-37" fmla="*/ 402531 w 504653"/>
                    <a:gd name="connsiteY2-38" fmla="*/ 1049255 h 1049255"/>
                    <a:gd name="connsiteX3-39" fmla="*/ 91187 w 504653"/>
                    <a:gd name="connsiteY3-40" fmla="*/ 1049255 h 1049255"/>
                    <a:gd name="connsiteX0-41" fmla="*/ 91187 w 500775"/>
                    <a:gd name="connsiteY0-42" fmla="*/ 1049255 h 1049255"/>
                    <a:gd name="connsiteX1-43" fmla="*/ 246859 w 500775"/>
                    <a:gd name="connsiteY1-44" fmla="*/ 0 h 1049255"/>
                    <a:gd name="connsiteX2-45" fmla="*/ 402531 w 500775"/>
                    <a:gd name="connsiteY2-46" fmla="*/ 1049255 h 1049255"/>
                    <a:gd name="connsiteX3-47" fmla="*/ 91187 w 500775"/>
                    <a:gd name="connsiteY3-48" fmla="*/ 1049255 h 1049255"/>
                    <a:gd name="connsiteX0-49" fmla="*/ 91187 w 484758"/>
                    <a:gd name="connsiteY0-50" fmla="*/ 1049255 h 1049255"/>
                    <a:gd name="connsiteX1-51" fmla="*/ 246859 w 484758"/>
                    <a:gd name="connsiteY1-52" fmla="*/ 0 h 1049255"/>
                    <a:gd name="connsiteX2-53" fmla="*/ 402531 w 484758"/>
                    <a:gd name="connsiteY2-54" fmla="*/ 1049255 h 1049255"/>
                    <a:gd name="connsiteX3-55" fmla="*/ 91187 w 484758"/>
                    <a:gd name="connsiteY3-56" fmla="*/ 1049255 h 1049255"/>
                    <a:gd name="connsiteX0-57" fmla="*/ 91187 w 488692"/>
                    <a:gd name="connsiteY0-58" fmla="*/ 1049255 h 1049255"/>
                    <a:gd name="connsiteX1-59" fmla="*/ 246859 w 488692"/>
                    <a:gd name="connsiteY1-60" fmla="*/ 0 h 1049255"/>
                    <a:gd name="connsiteX2-61" fmla="*/ 402531 w 488692"/>
                    <a:gd name="connsiteY2-62" fmla="*/ 1049255 h 1049255"/>
                    <a:gd name="connsiteX3-63" fmla="*/ 91187 w 488692"/>
                    <a:gd name="connsiteY3-64" fmla="*/ 1049255 h 1049255"/>
                    <a:gd name="connsiteX0-65" fmla="*/ 91187 w 492707"/>
                    <a:gd name="connsiteY0-66" fmla="*/ 1049255 h 1049255"/>
                    <a:gd name="connsiteX1-67" fmla="*/ 246859 w 492707"/>
                    <a:gd name="connsiteY1-68" fmla="*/ 0 h 1049255"/>
                    <a:gd name="connsiteX2-69" fmla="*/ 402531 w 492707"/>
                    <a:gd name="connsiteY2-70" fmla="*/ 1049255 h 1049255"/>
                    <a:gd name="connsiteX3-71" fmla="*/ 91187 w 492707"/>
                    <a:gd name="connsiteY3-72" fmla="*/ 1049255 h 1049255"/>
                    <a:gd name="connsiteX0-73" fmla="*/ 95257 w 496777"/>
                    <a:gd name="connsiteY0-74" fmla="*/ 1049255 h 1049255"/>
                    <a:gd name="connsiteX1-75" fmla="*/ 250929 w 496777"/>
                    <a:gd name="connsiteY1-76" fmla="*/ 0 h 1049255"/>
                    <a:gd name="connsiteX2-77" fmla="*/ 406601 w 496777"/>
                    <a:gd name="connsiteY2-78" fmla="*/ 1049255 h 1049255"/>
                    <a:gd name="connsiteX3-79" fmla="*/ 95257 w 496777"/>
                    <a:gd name="connsiteY3-80" fmla="*/ 1049255 h 1049255"/>
                    <a:gd name="connsiteX0-81" fmla="*/ 95257 w 485293"/>
                    <a:gd name="connsiteY0-82" fmla="*/ 1049255 h 1049255"/>
                    <a:gd name="connsiteX1-83" fmla="*/ 250929 w 485293"/>
                    <a:gd name="connsiteY1-84" fmla="*/ 0 h 1049255"/>
                    <a:gd name="connsiteX2-85" fmla="*/ 406601 w 485293"/>
                    <a:gd name="connsiteY2-86" fmla="*/ 1049255 h 1049255"/>
                    <a:gd name="connsiteX3-87" fmla="*/ 95257 w 485293"/>
                    <a:gd name="connsiteY3-88" fmla="*/ 1049255 h 1049255"/>
                    <a:gd name="connsiteX0-89" fmla="*/ 95257 w 494828"/>
                    <a:gd name="connsiteY0-90" fmla="*/ 1049255 h 1049255"/>
                    <a:gd name="connsiteX1-91" fmla="*/ 250929 w 494828"/>
                    <a:gd name="connsiteY1-92" fmla="*/ 0 h 1049255"/>
                    <a:gd name="connsiteX2-93" fmla="*/ 406601 w 494828"/>
                    <a:gd name="connsiteY2-94" fmla="*/ 1049255 h 1049255"/>
                    <a:gd name="connsiteX3-95" fmla="*/ 95257 w 494828"/>
                    <a:gd name="connsiteY3-96" fmla="*/ 1049255 h 1049255"/>
                    <a:gd name="connsiteX0-97" fmla="*/ 95257 w 493814"/>
                    <a:gd name="connsiteY0-98" fmla="*/ 1049255 h 1049255"/>
                    <a:gd name="connsiteX1-99" fmla="*/ 250929 w 493814"/>
                    <a:gd name="connsiteY1-100" fmla="*/ 0 h 1049255"/>
                    <a:gd name="connsiteX2-101" fmla="*/ 406601 w 493814"/>
                    <a:gd name="connsiteY2-102" fmla="*/ 1049255 h 1049255"/>
                    <a:gd name="connsiteX3-103" fmla="*/ 95257 w 493814"/>
                    <a:gd name="connsiteY3-104" fmla="*/ 1049255 h 1049255"/>
                    <a:gd name="connsiteX0-105" fmla="*/ 95257 w 496864"/>
                    <a:gd name="connsiteY0-106" fmla="*/ 1049255 h 1049255"/>
                    <a:gd name="connsiteX1-107" fmla="*/ 250929 w 496864"/>
                    <a:gd name="connsiteY1-108" fmla="*/ 0 h 1049255"/>
                    <a:gd name="connsiteX2-109" fmla="*/ 406601 w 496864"/>
                    <a:gd name="connsiteY2-110" fmla="*/ 1049255 h 1049255"/>
                    <a:gd name="connsiteX3-111" fmla="*/ 95257 w 496864"/>
                    <a:gd name="connsiteY3-112" fmla="*/ 1049255 h 1049255"/>
                    <a:gd name="connsiteX0-113" fmla="*/ 95257 w 497887"/>
                    <a:gd name="connsiteY0-114" fmla="*/ 1049255 h 1049255"/>
                    <a:gd name="connsiteX1-115" fmla="*/ 250929 w 497887"/>
                    <a:gd name="connsiteY1-116" fmla="*/ 0 h 1049255"/>
                    <a:gd name="connsiteX2-117" fmla="*/ 406601 w 497887"/>
                    <a:gd name="connsiteY2-118" fmla="*/ 1049255 h 1049255"/>
                    <a:gd name="connsiteX3-119" fmla="*/ 95257 w 497887"/>
                    <a:gd name="connsiteY3-120" fmla="*/ 1049255 h 1049255"/>
                    <a:gd name="connsiteX0-121" fmla="*/ 95257 w 495969"/>
                    <a:gd name="connsiteY0-122" fmla="*/ 1049255 h 1049255"/>
                    <a:gd name="connsiteX1-123" fmla="*/ 250929 w 495969"/>
                    <a:gd name="connsiteY1-124" fmla="*/ 0 h 1049255"/>
                    <a:gd name="connsiteX2-125" fmla="*/ 406601 w 495969"/>
                    <a:gd name="connsiteY2-126" fmla="*/ 1049255 h 1049255"/>
                    <a:gd name="connsiteX3-127" fmla="*/ 95257 w 495969"/>
                    <a:gd name="connsiteY3-128" fmla="*/ 1049255 h 10492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 dirty="0"/>
                </a:p>
              </p:txBody>
            </p:sp>
            <p:sp>
              <p:nvSpPr>
                <p:cNvPr id="17" name="자유형: 도형 16"/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8" name="자유형: 도형 17"/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  <p:sp>
            <p:nvSpPr>
              <p:cNvPr id="12" name="타원 11"/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3" name="직사각형 12"/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4" name="자유형: 도형 13"/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-1" fmla="*/ 78782 w 123840"/>
                  <a:gd name="connsiteY0-2" fmla="*/ 0 h 453224"/>
                  <a:gd name="connsiteX1-3" fmla="*/ 123840 w 123840"/>
                  <a:gd name="connsiteY1-4" fmla="*/ 145774 h 453224"/>
                  <a:gd name="connsiteX2-5" fmla="*/ 7221 w 123840"/>
                  <a:gd name="connsiteY2-6" fmla="*/ 453224 h 453224"/>
                  <a:gd name="connsiteX3-7" fmla="*/ 78782 w 123840"/>
                  <a:gd name="connsiteY3-8" fmla="*/ 0 h 453224"/>
                  <a:gd name="connsiteX0-9" fmla="*/ 93711 w 138769"/>
                  <a:gd name="connsiteY0-10" fmla="*/ 0 h 453224"/>
                  <a:gd name="connsiteX1-11" fmla="*/ 138769 w 138769"/>
                  <a:gd name="connsiteY1-12" fmla="*/ 145774 h 453224"/>
                  <a:gd name="connsiteX2-13" fmla="*/ 22150 w 138769"/>
                  <a:gd name="connsiteY2-14" fmla="*/ 453224 h 453224"/>
                  <a:gd name="connsiteX3-15" fmla="*/ 93711 w 138769"/>
                  <a:gd name="connsiteY3-16" fmla="*/ 0 h 453224"/>
                  <a:gd name="connsiteX0-17" fmla="*/ 93711 w 138769"/>
                  <a:gd name="connsiteY0-18" fmla="*/ 0 h 453224"/>
                  <a:gd name="connsiteX1-19" fmla="*/ 138769 w 138769"/>
                  <a:gd name="connsiteY1-20" fmla="*/ 145774 h 453224"/>
                  <a:gd name="connsiteX2-21" fmla="*/ 22150 w 138769"/>
                  <a:gd name="connsiteY2-22" fmla="*/ 453224 h 453224"/>
                  <a:gd name="connsiteX3-23" fmla="*/ 93711 w 138769"/>
                  <a:gd name="connsiteY3-24" fmla="*/ 0 h 453224"/>
                  <a:gd name="connsiteX0-25" fmla="*/ 93711 w 138769"/>
                  <a:gd name="connsiteY0-26" fmla="*/ 0 h 453224"/>
                  <a:gd name="connsiteX1-27" fmla="*/ 138769 w 138769"/>
                  <a:gd name="connsiteY1-28" fmla="*/ 145774 h 453224"/>
                  <a:gd name="connsiteX2-29" fmla="*/ 22150 w 138769"/>
                  <a:gd name="connsiteY2-30" fmla="*/ 453224 h 453224"/>
                  <a:gd name="connsiteX3-31" fmla="*/ 93711 w 138769"/>
                  <a:gd name="connsiteY3-32" fmla="*/ 0 h 453224"/>
                  <a:gd name="connsiteX0-33" fmla="*/ 93711 w 138769"/>
                  <a:gd name="connsiteY0-34" fmla="*/ 0 h 453224"/>
                  <a:gd name="connsiteX1-35" fmla="*/ 138769 w 138769"/>
                  <a:gd name="connsiteY1-36" fmla="*/ 145774 h 453224"/>
                  <a:gd name="connsiteX2-37" fmla="*/ 22150 w 138769"/>
                  <a:gd name="connsiteY2-38" fmla="*/ 453224 h 453224"/>
                  <a:gd name="connsiteX3-39" fmla="*/ 93711 w 138769"/>
                  <a:gd name="connsiteY3-40" fmla="*/ 0 h 453224"/>
                  <a:gd name="connsiteX0-41" fmla="*/ 93711 w 138769"/>
                  <a:gd name="connsiteY0-42" fmla="*/ 0 h 453224"/>
                  <a:gd name="connsiteX1-43" fmla="*/ 138769 w 138769"/>
                  <a:gd name="connsiteY1-44" fmla="*/ 145774 h 453224"/>
                  <a:gd name="connsiteX2-45" fmla="*/ 22150 w 138769"/>
                  <a:gd name="connsiteY2-46" fmla="*/ 453224 h 453224"/>
                  <a:gd name="connsiteX3-47" fmla="*/ 93711 w 138769"/>
                  <a:gd name="connsiteY3-48" fmla="*/ 0 h 453224"/>
                  <a:gd name="connsiteX0-49" fmla="*/ 93711 w 138769"/>
                  <a:gd name="connsiteY0-50" fmla="*/ 0 h 453224"/>
                  <a:gd name="connsiteX1-51" fmla="*/ 138769 w 138769"/>
                  <a:gd name="connsiteY1-52" fmla="*/ 145774 h 453224"/>
                  <a:gd name="connsiteX2-53" fmla="*/ 22150 w 138769"/>
                  <a:gd name="connsiteY2-54" fmla="*/ 453224 h 453224"/>
                  <a:gd name="connsiteX3-55" fmla="*/ 93711 w 138769"/>
                  <a:gd name="connsiteY3-56" fmla="*/ 0 h 453224"/>
                  <a:gd name="connsiteX0-57" fmla="*/ 95845 w 140903"/>
                  <a:gd name="connsiteY0-58" fmla="*/ 0 h 453224"/>
                  <a:gd name="connsiteX1-59" fmla="*/ 140903 w 140903"/>
                  <a:gd name="connsiteY1-60" fmla="*/ 145774 h 453224"/>
                  <a:gd name="connsiteX2-61" fmla="*/ 24284 w 140903"/>
                  <a:gd name="connsiteY2-62" fmla="*/ 453224 h 453224"/>
                  <a:gd name="connsiteX3-63" fmla="*/ 95845 w 140903"/>
                  <a:gd name="connsiteY3-64" fmla="*/ 0 h 453224"/>
                  <a:gd name="connsiteX0-65" fmla="*/ 98595 w 143653"/>
                  <a:gd name="connsiteY0-66" fmla="*/ 0 h 453224"/>
                  <a:gd name="connsiteX1-67" fmla="*/ 143653 w 143653"/>
                  <a:gd name="connsiteY1-68" fmla="*/ 145774 h 453224"/>
                  <a:gd name="connsiteX2-69" fmla="*/ 27034 w 143653"/>
                  <a:gd name="connsiteY2-70" fmla="*/ 453224 h 453224"/>
                  <a:gd name="connsiteX3-71" fmla="*/ 98595 w 143653"/>
                  <a:gd name="connsiteY3-72" fmla="*/ 0 h 4532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자유형: 도형 14"/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-1" fmla="*/ 78782 w 123840"/>
                  <a:gd name="connsiteY0-2" fmla="*/ 0 h 453224"/>
                  <a:gd name="connsiteX1-3" fmla="*/ 123840 w 123840"/>
                  <a:gd name="connsiteY1-4" fmla="*/ 145774 h 453224"/>
                  <a:gd name="connsiteX2-5" fmla="*/ 7221 w 123840"/>
                  <a:gd name="connsiteY2-6" fmla="*/ 453224 h 453224"/>
                  <a:gd name="connsiteX3-7" fmla="*/ 78782 w 123840"/>
                  <a:gd name="connsiteY3-8" fmla="*/ 0 h 453224"/>
                  <a:gd name="connsiteX0-9" fmla="*/ 93711 w 138769"/>
                  <a:gd name="connsiteY0-10" fmla="*/ 0 h 453224"/>
                  <a:gd name="connsiteX1-11" fmla="*/ 138769 w 138769"/>
                  <a:gd name="connsiteY1-12" fmla="*/ 145774 h 453224"/>
                  <a:gd name="connsiteX2-13" fmla="*/ 22150 w 138769"/>
                  <a:gd name="connsiteY2-14" fmla="*/ 453224 h 453224"/>
                  <a:gd name="connsiteX3-15" fmla="*/ 93711 w 138769"/>
                  <a:gd name="connsiteY3-16" fmla="*/ 0 h 453224"/>
                  <a:gd name="connsiteX0-17" fmla="*/ 93711 w 138769"/>
                  <a:gd name="connsiteY0-18" fmla="*/ 0 h 453224"/>
                  <a:gd name="connsiteX1-19" fmla="*/ 138769 w 138769"/>
                  <a:gd name="connsiteY1-20" fmla="*/ 145774 h 453224"/>
                  <a:gd name="connsiteX2-21" fmla="*/ 22150 w 138769"/>
                  <a:gd name="connsiteY2-22" fmla="*/ 453224 h 453224"/>
                  <a:gd name="connsiteX3-23" fmla="*/ 93711 w 138769"/>
                  <a:gd name="connsiteY3-24" fmla="*/ 0 h 453224"/>
                  <a:gd name="connsiteX0-25" fmla="*/ 93711 w 138769"/>
                  <a:gd name="connsiteY0-26" fmla="*/ 0 h 453224"/>
                  <a:gd name="connsiteX1-27" fmla="*/ 138769 w 138769"/>
                  <a:gd name="connsiteY1-28" fmla="*/ 145774 h 453224"/>
                  <a:gd name="connsiteX2-29" fmla="*/ 22150 w 138769"/>
                  <a:gd name="connsiteY2-30" fmla="*/ 453224 h 453224"/>
                  <a:gd name="connsiteX3-31" fmla="*/ 93711 w 138769"/>
                  <a:gd name="connsiteY3-32" fmla="*/ 0 h 453224"/>
                  <a:gd name="connsiteX0-33" fmla="*/ 93711 w 138769"/>
                  <a:gd name="connsiteY0-34" fmla="*/ 0 h 453224"/>
                  <a:gd name="connsiteX1-35" fmla="*/ 138769 w 138769"/>
                  <a:gd name="connsiteY1-36" fmla="*/ 145774 h 453224"/>
                  <a:gd name="connsiteX2-37" fmla="*/ 22150 w 138769"/>
                  <a:gd name="connsiteY2-38" fmla="*/ 453224 h 453224"/>
                  <a:gd name="connsiteX3-39" fmla="*/ 93711 w 138769"/>
                  <a:gd name="connsiteY3-40" fmla="*/ 0 h 453224"/>
                  <a:gd name="connsiteX0-41" fmla="*/ 93711 w 138769"/>
                  <a:gd name="connsiteY0-42" fmla="*/ 0 h 453224"/>
                  <a:gd name="connsiteX1-43" fmla="*/ 138769 w 138769"/>
                  <a:gd name="connsiteY1-44" fmla="*/ 145774 h 453224"/>
                  <a:gd name="connsiteX2-45" fmla="*/ 22150 w 138769"/>
                  <a:gd name="connsiteY2-46" fmla="*/ 453224 h 453224"/>
                  <a:gd name="connsiteX3-47" fmla="*/ 93711 w 138769"/>
                  <a:gd name="connsiteY3-48" fmla="*/ 0 h 453224"/>
                  <a:gd name="connsiteX0-49" fmla="*/ 93711 w 138769"/>
                  <a:gd name="connsiteY0-50" fmla="*/ 0 h 453224"/>
                  <a:gd name="connsiteX1-51" fmla="*/ 138769 w 138769"/>
                  <a:gd name="connsiteY1-52" fmla="*/ 145774 h 453224"/>
                  <a:gd name="connsiteX2-53" fmla="*/ 22150 w 138769"/>
                  <a:gd name="connsiteY2-54" fmla="*/ 453224 h 453224"/>
                  <a:gd name="connsiteX3-55" fmla="*/ 93711 w 138769"/>
                  <a:gd name="connsiteY3-56" fmla="*/ 0 h 453224"/>
                  <a:gd name="connsiteX0-57" fmla="*/ 95845 w 140903"/>
                  <a:gd name="connsiteY0-58" fmla="*/ 0 h 453224"/>
                  <a:gd name="connsiteX1-59" fmla="*/ 140903 w 140903"/>
                  <a:gd name="connsiteY1-60" fmla="*/ 145774 h 453224"/>
                  <a:gd name="connsiteX2-61" fmla="*/ 24284 w 140903"/>
                  <a:gd name="connsiteY2-62" fmla="*/ 453224 h 453224"/>
                  <a:gd name="connsiteX3-63" fmla="*/ 95845 w 140903"/>
                  <a:gd name="connsiteY3-64" fmla="*/ 0 h 453224"/>
                  <a:gd name="connsiteX0-65" fmla="*/ 98595 w 143653"/>
                  <a:gd name="connsiteY0-66" fmla="*/ 0 h 453224"/>
                  <a:gd name="connsiteX1-67" fmla="*/ 143653 w 143653"/>
                  <a:gd name="connsiteY1-68" fmla="*/ 145774 h 453224"/>
                  <a:gd name="connsiteX2-69" fmla="*/ 27034 w 143653"/>
                  <a:gd name="connsiteY2-70" fmla="*/ 453224 h 453224"/>
                  <a:gd name="connsiteX3-71" fmla="*/ 98595 w 143653"/>
                  <a:gd name="connsiteY3-72" fmla="*/ 0 h 4532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2671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5970271" y="6507709"/>
            <a:ext cx="27305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dt" idx="10"/>
          </p:nvPr>
        </p:nvSpPr>
        <p:spPr>
          <a:xfrm>
            <a:off x="457200" y="6377942"/>
            <a:ext cx="21031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583680" y="6377941"/>
            <a:ext cx="210312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 sz="18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4173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600" cy="4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34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990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192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095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092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680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651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113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2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12E6-B318-4181-BCBB-7587B523FBCB}" type="datetimeFigureOut">
              <a:rPr lang="id-ID" smtClean="0"/>
              <a:t>29/04/2024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37B647D-B082-4307-B332-CDBC1C4F6B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229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  <p:sldLayoutId id="2147484408" r:id="rId13"/>
    <p:sldLayoutId id="2147484409" r:id="rId14"/>
    <p:sldLayoutId id="2147484410" r:id="rId15"/>
    <p:sldLayoutId id="2147484411" r:id="rId16"/>
    <p:sldLayoutId id="2147484413" r:id="rId17"/>
    <p:sldLayoutId id="2147484414" r:id="rId18"/>
    <p:sldLayoutId id="214748441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2348880"/>
            <a:ext cx="6563486" cy="1872208"/>
          </a:xfrm>
        </p:spPr>
        <p:txBody>
          <a:bodyPr>
            <a:noAutofit/>
          </a:bodyPr>
          <a:lstStyle/>
          <a:p>
            <a:pPr algn="ctr"/>
            <a:r>
              <a:rPr lang="en-ID" sz="5400" b="1" dirty="0" smtClean="0">
                <a:solidFill>
                  <a:schemeClr val="tx1"/>
                </a:solidFill>
                <a:latin typeface="Baskerville Old Face" pitchFamily="18" charset="0"/>
              </a:rPr>
              <a:t>PARENTING </a:t>
            </a:r>
            <a:br>
              <a:rPr lang="en-ID" sz="5400" b="1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ID" sz="5400" b="1" dirty="0" smtClean="0">
                <a:solidFill>
                  <a:schemeClr val="tx1"/>
                </a:solidFill>
                <a:latin typeface="Baskerville Old Face" pitchFamily="18" charset="0"/>
              </a:rPr>
              <a:t>DI ERA DIGITAL </a:t>
            </a:r>
            <a:endParaRPr lang="id-ID" sz="54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chemeClr val="tx1"/>
                </a:solidFill>
              </a:rPr>
              <a:t>SITUASI ANAK DI ERA DIGITAL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3000"/>
            <a:ext cx="9143999" cy="47342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43000"/>
            <a:ext cx="5867399" cy="47342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spc="-45" dirty="0" err="1" smtClean="0">
                <a:solidFill>
                  <a:schemeClr val="tx1"/>
                </a:solidFill>
                <a:latin typeface="+mj-lt"/>
                <a:cs typeface="Verdana" panose="020B0604030504040204"/>
              </a:rPr>
              <a:t>Anak</a:t>
            </a:r>
            <a:r>
              <a:rPr lang="en-US" sz="2000" spc="-101" dirty="0" smtClean="0">
                <a:solidFill>
                  <a:schemeClr val="tx1"/>
                </a:solidFill>
                <a:latin typeface="+mj-lt"/>
                <a:cs typeface="Verdana" panose="020B0604030504040204"/>
              </a:rPr>
              <a:t> </a:t>
            </a:r>
            <a:r>
              <a:rPr lang="en-US" sz="2000" spc="-15" dirty="0">
                <a:solidFill>
                  <a:schemeClr val="tx1"/>
                </a:solidFill>
                <a:latin typeface="+mj-lt"/>
                <a:cs typeface="Verdana" panose="020B0604030504040204"/>
              </a:rPr>
              <a:t>d</a:t>
            </a:r>
            <a:r>
              <a:rPr lang="en-US" sz="2000" spc="4" dirty="0">
                <a:solidFill>
                  <a:schemeClr val="tx1"/>
                </a:solidFill>
                <a:latin typeface="+mj-lt"/>
                <a:cs typeface="Verdana" panose="020B0604030504040204"/>
              </a:rPr>
              <a:t>i</a:t>
            </a:r>
            <a:r>
              <a:rPr lang="en-US" sz="2000" spc="-101" dirty="0">
                <a:solidFill>
                  <a:schemeClr val="tx1"/>
                </a:solidFill>
                <a:latin typeface="+mj-lt"/>
                <a:cs typeface="Verdana" panose="020B0604030504040204"/>
              </a:rPr>
              <a:t> </a:t>
            </a:r>
            <a:r>
              <a:rPr lang="en-US" sz="2000" spc="-79" dirty="0">
                <a:solidFill>
                  <a:schemeClr val="tx1"/>
                </a:solidFill>
                <a:latin typeface="+mj-lt"/>
                <a:cs typeface="Verdana" panose="020B0604030504040204"/>
              </a:rPr>
              <a:t>In</a:t>
            </a:r>
            <a:r>
              <a:rPr lang="en-US" sz="2000" spc="-86" dirty="0">
                <a:solidFill>
                  <a:schemeClr val="tx1"/>
                </a:solidFill>
                <a:latin typeface="+mj-lt"/>
                <a:cs typeface="Verdana" panose="020B0604030504040204"/>
              </a:rPr>
              <a:t>d</a:t>
            </a:r>
            <a:r>
              <a:rPr lang="en-US" sz="2000" spc="-15" dirty="0">
                <a:solidFill>
                  <a:schemeClr val="tx1"/>
                </a:solidFill>
                <a:latin typeface="+mj-lt"/>
                <a:cs typeface="Verdana" panose="020B0604030504040204"/>
              </a:rPr>
              <a:t>o</a:t>
            </a:r>
            <a:r>
              <a:rPr lang="en-US" sz="2000" spc="-11" dirty="0">
                <a:solidFill>
                  <a:schemeClr val="tx1"/>
                </a:solidFill>
                <a:latin typeface="+mj-lt"/>
                <a:cs typeface="Verdana" panose="020B0604030504040204"/>
              </a:rPr>
              <a:t>n</a:t>
            </a:r>
            <a:r>
              <a:rPr lang="en-US" sz="2000" spc="-38" dirty="0">
                <a:solidFill>
                  <a:schemeClr val="tx1"/>
                </a:solidFill>
                <a:latin typeface="+mj-lt"/>
                <a:cs typeface="Verdana" panose="020B0604030504040204"/>
              </a:rPr>
              <a:t>esia  </a:t>
            </a:r>
            <a:r>
              <a:rPr lang="en-US" sz="2000" spc="-38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men</a:t>
            </a:r>
            <a:r>
              <a:rPr lang="en-US" sz="2000" spc="-30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g</a:t>
            </a:r>
            <a:r>
              <a:rPr lang="en-US" sz="2000" spc="-26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g</a:t>
            </a:r>
            <a:r>
              <a:rPr lang="en-US" sz="2000" spc="-23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u</a:t>
            </a:r>
            <a:r>
              <a:rPr lang="en-US" sz="2000" spc="-71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nak</a:t>
            </a:r>
            <a:r>
              <a:rPr lang="en-US" sz="2000" spc="-79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a</a:t>
            </a:r>
            <a:r>
              <a:rPr lang="en-US" sz="2000" spc="-30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n</a:t>
            </a:r>
            <a:r>
              <a:rPr lang="en-US" sz="2000" spc="-113" dirty="0">
                <a:solidFill>
                  <a:schemeClr val="tx1"/>
                </a:solidFill>
                <a:latin typeface="+mj-lt"/>
                <a:cs typeface="Verdana" panose="020B0604030504040204"/>
              </a:rPr>
              <a:t>               </a:t>
            </a:r>
            <a:r>
              <a:rPr lang="en-US" sz="2000" spc="-26" dirty="0">
                <a:solidFill>
                  <a:schemeClr val="tx1"/>
                </a:solidFill>
                <a:latin typeface="+mj-lt"/>
                <a:cs typeface="Verdana" panose="020B0604030504040204"/>
              </a:rPr>
              <a:t>s</a:t>
            </a:r>
            <a:r>
              <a:rPr lang="en-US" sz="2000" spc="-41" dirty="0">
                <a:solidFill>
                  <a:schemeClr val="tx1"/>
                </a:solidFill>
                <a:latin typeface="+mj-lt"/>
                <a:cs typeface="Verdana" panose="020B0604030504040204"/>
              </a:rPr>
              <a:t>m</a:t>
            </a:r>
            <a:r>
              <a:rPr lang="en-US" sz="2000" spc="-71" dirty="0">
                <a:solidFill>
                  <a:schemeClr val="tx1"/>
                </a:solidFill>
                <a:latin typeface="+mj-lt"/>
                <a:cs typeface="Verdana" panose="020B0604030504040204"/>
              </a:rPr>
              <a:t>a</a:t>
            </a:r>
            <a:r>
              <a:rPr lang="en-US" sz="2000" spc="-56" dirty="0">
                <a:solidFill>
                  <a:schemeClr val="tx1"/>
                </a:solidFill>
                <a:latin typeface="+mj-lt"/>
                <a:cs typeface="Verdana" panose="020B0604030504040204"/>
              </a:rPr>
              <a:t>r</a:t>
            </a:r>
            <a:r>
              <a:rPr lang="en-US" sz="2000" spc="-41" dirty="0">
                <a:solidFill>
                  <a:schemeClr val="tx1"/>
                </a:solidFill>
                <a:latin typeface="+mj-lt"/>
                <a:cs typeface="Verdana" panose="020B0604030504040204"/>
              </a:rPr>
              <a:t>tp</a:t>
            </a:r>
            <a:r>
              <a:rPr lang="en-US" sz="2000" spc="-49" dirty="0">
                <a:solidFill>
                  <a:schemeClr val="tx1"/>
                </a:solidFill>
                <a:latin typeface="+mj-lt"/>
                <a:cs typeface="Verdana" panose="020B0604030504040204"/>
              </a:rPr>
              <a:t>h</a:t>
            </a:r>
            <a:r>
              <a:rPr lang="en-US" sz="2000" spc="-15" dirty="0">
                <a:solidFill>
                  <a:schemeClr val="tx1"/>
                </a:solidFill>
                <a:latin typeface="+mj-lt"/>
                <a:cs typeface="Verdana" panose="020B0604030504040204"/>
              </a:rPr>
              <a:t>o</a:t>
            </a:r>
            <a:r>
              <a:rPr lang="en-US" sz="2000" spc="-11" dirty="0">
                <a:solidFill>
                  <a:schemeClr val="tx1"/>
                </a:solidFill>
                <a:latin typeface="+mj-lt"/>
                <a:cs typeface="Verdana" panose="020B0604030504040204"/>
              </a:rPr>
              <a:t>n</a:t>
            </a:r>
            <a:r>
              <a:rPr lang="en-US" sz="2000" spc="-56" dirty="0">
                <a:solidFill>
                  <a:schemeClr val="tx1"/>
                </a:solidFill>
                <a:latin typeface="+mj-lt"/>
                <a:cs typeface="Verdana" panose="020B0604030504040204"/>
              </a:rPr>
              <a:t>e</a:t>
            </a:r>
            <a:r>
              <a:rPr lang="en-US" sz="2000" spc="-109" dirty="0">
                <a:solidFill>
                  <a:schemeClr val="tx1"/>
                </a:solidFill>
                <a:latin typeface="+mj-lt"/>
                <a:cs typeface="Verdana" panose="020B0604030504040204"/>
              </a:rPr>
              <a:t> </a:t>
            </a:r>
            <a:r>
              <a:rPr lang="en-US" sz="2000" spc="-41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seb</a:t>
            </a:r>
            <a:r>
              <a:rPr lang="en-US" sz="2000" spc="-49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a</a:t>
            </a:r>
            <a:r>
              <a:rPr lang="en-US" sz="2000" spc="-23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gai</a:t>
            </a:r>
            <a:r>
              <a:rPr lang="en-US" sz="2000" spc="-23" dirty="0">
                <a:solidFill>
                  <a:schemeClr val="tx1"/>
                </a:solidFill>
                <a:latin typeface="+mj-lt"/>
                <a:cs typeface="Verdana" panose="020B0604030504040204"/>
              </a:rPr>
              <a:t>  </a:t>
            </a:r>
            <a:r>
              <a:rPr lang="en-US" sz="2000" spc="-45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per</a:t>
            </a:r>
            <a:r>
              <a:rPr lang="en-US" sz="2000" spc="-56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a</a:t>
            </a:r>
            <a:r>
              <a:rPr lang="en-US" sz="2000" spc="-26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n</a:t>
            </a:r>
            <a:r>
              <a:rPr lang="en-US" sz="2000" spc="-23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g</a:t>
            </a:r>
            <a:r>
              <a:rPr lang="en-US" sz="2000" spc="-90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kat</a:t>
            </a:r>
            <a:r>
              <a:rPr lang="en-US" sz="2000" spc="-101" dirty="0">
                <a:solidFill>
                  <a:schemeClr val="tx1"/>
                </a:solidFill>
                <a:latin typeface="+mj-lt"/>
                <a:cs typeface="Verdana" panose="020B0604030504040204"/>
              </a:rPr>
              <a:t> </a:t>
            </a:r>
            <a:r>
              <a:rPr lang="en-US" sz="2000" spc="-56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utama</a:t>
            </a:r>
            <a:r>
              <a:rPr lang="en-US" sz="2000" spc="-98" dirty="0">
                <a:solidFill>
                  <a:schemeClr val="tx1"/>
                </a:solidFill>
                <a:latin typeface="+mj-lt"/>
                <a:cs typeface="Verdana" panose="020B0604030504040204"/>
              </a:rPr>
              <a:t> </a:t>
            </a:r>
            <a:r>
              <a:rPr lang="en-US" sz="2000" spc="-53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mer</a:t>
            </a:r>
            <a:r>
              <a:rPr lang="en-US" sz="2000" spc="-56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e</a:t>
            </a:r>
            <a:r>
              <a:rPr lang="en-US" sz="2000" spc="-94" dirty="0" err="1">
                <a:solidFill>
                  <a:schemeClr val="tx1"/>
                </a:solidFill>
                <a:latin typeface="+mj-lt"/>
                <a:cs typeface="Verdana" panose="020B0604030504040204"/>
              </a:rPr>
              <a:t>ka</a:t>
            </a:r>
            <a:r>
              <a:rPr lang="en-US" sz="2000" spc="-105" dirty="0">
                <a:solidFill>
                  <a:schemeClr val="tx1"/>
                </a:solidFill>
                <a:latin typeface="+mj-lt"/>
                <a:cs typeface="Verdana" panose="020B0604030504040204"/>
              </a:rPr>
              <a:t> </a:t>
            </a:r>
            <a:r>
              <a:rPr lang="en-US" sz="2000" spc="-8" dirty="0">
                <a:solidFill>
                  <a:schemeClr val="tx1"/>
                </a:solidFill>
                <a:latin typeface="+mj-lt"/>
                <a:cs typeface="Verdana" panose="020B0604030504040204"/>
              </a:rPr>
              <a:t>di</a:t>
            </a:r>
            <a:r>
              <a:rPr lang="en-US" sz="2000" spc="-105" dirty="0">
                <a:solidFill>
                  <a:schemeClr val="tx1"/>
                </a:solidFill>
                <a:latin typeface="+mj-lt"/>
                <a:cs typeface="Verdana" panose="020B0604030504040204"/>
              </a:rPr>
              <a:t> </a:t>
            </a:r>
            <a:r>
              <a:rPr lang="en-US" sz="2000" spc="-26" dirty="0" err="1" smtClean="0">
                <a:solidFill>
                  <a:schemeClr val="tx1"/>
                </a:solidFill>
                <a:latin typeface="+mj-lt"/>
                <a:cs typeface="Verdana" panose="020B0604030504040204"/>
              </a:rPr>
              <a:t>dunia</a:t>
            </a:r>
            <a:r>
              <a:rPr lang="en-US" sz="2000" spc="-26" dirty="0" smtClean="0">
                <a:solidFill>
                  <a:schemeClr val="tx1"/>
                </a:solidFill>
                <a:latin typeface="+mj-lt"/>
                <a:cs typeface="Verdana" panose="020B0604030504040204"/>
              </a:rPr>
              <a:t> online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</a:rPr>
              <a:t>Kepemilikan</a:t>
            </a:r>
            <a:r>
              <a:rPr lang="en-US" sz="2000" dirty="0">
                <a:solidFill>
                  <a:schemeClr val="tx1"/>
                </a:solidFill>
              </a:rPr>
              <a:t> smartphone dan </a:t>
            </a:r>
            <a:r>
              <a:rPr lang="en-US" sz="2000" dirty="0" err="1">
                <a:solidFill>
                  <a:schemeClr val="tx1"/>
                </a:solidFill>
              </a:rPr>
              <a:t>penggunaan</a:t>
            </a:r>
            <a:r>
              <a:rPr lang="en-US" sz="2000" dirty="0">
                <a:solidFill>
                  <a:schemeClr val="tx1"/>
                </a:solidFill>
              </a:rPr>
              <a:t>  media </a:t>
            </a:r>
            <a:r>
              <a:rPr lang="en-US" sz="2000" dirty="0" err="1">
                <a:solidFill>
                  <a:schemeClr val="tx1"/>
                </a:solidFill>
              </a:rPr>
              <a:t>sosial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rentang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usia</a:t>
            </a:r>
            <a:r>
              <a:rPr lang="en-US" sz="2000" dirty="0">
                <a:solidFill>
                  <a:schemeClr val="tx1"/>
                </a:solidFill>
              </a:rPr>
              <a:t> 16–24 </a:t>
            </a:r>
            <a:r>
              <a:rPr lang="en-US" sz="2000" dirty="0" err="1">
                <a:solidFill>
                  <a:schemeClr val="tx1"/>
                </a:solidFill>
              </a:rPr>
              <a:t>tahun</a:t>
            </a:r>
            <a:r>
              <a:rPr lang="en-US" sz="2000" dirty="0">
                <a:solidFill>
                  <a:schemeClr val="tx1"/>
                </a:solidFill>
              </a:rPr>
              <a:t>         </a:t>
            </a:r>
            <a:r>
              <a:rPr lang="en-US" sz="2000" dirty="0" err="1">
                <a:solidFill>
                  <a:schemeClr val="tx1"/>
                </a:solidFill>
              </a:rPr>
              <a:t>mencapai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93.3%</a:t>
            </a:r>
            <a:r>
              <a:rPr lang="en-US" sz="2000" dirty="0">
                <a:solidFill>
                  <a:schemeClr val="tx1"/>
                </a:solidFill>
              </a:rPr>
              <a:t>  dan </a:t>
            </a:r>
            <a:r>
              <a:rPr lang="en-US" sz="2000" b="1" dirty="0">
                <a:solidFill>
                  <a:schemeClr val="tx1"/>
                </a:solidFill>
              </a:rPr>
              <a:t>90.7%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</a:rPr>
              <a:t>41%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anak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remaja</a:t>
            </a:r>
            <a:r>
              <a:rPr lang="en-US" sz="2000" dirty="0">
                <a:solidFill>
                  <a:schemeClr val="tx1"/>
                </a:solidFill>
              </a:rPr>
              <a:t> di Indonesia               </a:t>
            </a:r>
            <a:r>
              <a:rPr lang="en-US" sz="2000" dirty="0" err="1">
                <a:solidFill>
                  <a:schemeClr val="tx1"/>
                </a:solidFill>
              </a:rPr>
              <a:t>menyembunyikan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sebenarnya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di </a:t>
            </a:r>
            <a:r>
              <a:rPr lang="en-US" sz="2000" dirty="0" err="1" smtClean="0">
                <a:solidFill>
                  <a:schemeClr val="tx1"/>
                </a:solidFill>
              </a:rPr>
              <a:t>medsos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273050" indent="44450"/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</a:rPr>
              <a:t>3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10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mengalami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kekerasan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eksploitasi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seksual</a:t>
            </a:r>
            <a:r>
              <a:rPr lang="en-US" sz="2000" dirty="0">
                <a:solidFill>
                  <a:schemeClr val="tx1"/>
                </a:solidFill>
              </a:rPr>
              <a:t> online (ECPAT, </a:t>
            </a:r>
            <a:r>
              <a:rPr lang="en-US" sz="2000" dirty="0" err="1">
                <a:solidFill>
                  <a:schemeClr val="tx1"/>
                </a:solidFill>
              </a:rPr>
              <a:t>DtZ</a:t>
            </a:r>
            <a:r>
              <a:rPr lang="en-US" sz="2000" dirty="0">
                <a:solidFill>
                  <a:schemeClr val="tx1"/>
                </a:solidFill>
              </a:rPr>
              <a:t> 2020)</a:t>
            </a:r>
          </a:p>
          <a:p>
            <a:pPr marL="615950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</a:endParaRPr>
          </a:p>
          <a:p>
            <a:pPr marL="273050" indent="44450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051720" y="3903712"/>
            <a:ext cx="1143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4764" y="3907904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IMPLIKASI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81099" y="5181600"/>
            <a:ext cx="35052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DIBUTUHKAN PARENTING POSITIF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1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00800" cy="1166732"/>
          </a:xfrm>
        </p:spPr>
        <p:txBody>
          <a:bodyPr>
            <a:normAutofit/>
          </a:bodyPr>
          <a:lstStyle/>
          <a:p>
            <a:r>
              <a:rPr lang="id-ID" sz="4800" dirty="0">
                <a:solidFill>
                  <a:schemeClr val="tx1"/>
                </a:solidFill>
                <a:latin typeface="Baskerville Old Face" pitchFamily="18" charset="0"/>
              </a:rPr>
              <a:t>Cara </a:t>
            </a:r>
            <a:r>
              <a:rPr lang="id-ID" sz="4800" dirty="0" smtClean="0">
                <a:solidFill>
                  <a:schemeClr val="tx1"/>
                </a:solidFill>
                <a:latin typeface="Baskerville Old Face" pitchFamily="18" charset="0"/>
              </a:rPr>
              <a:t>anak akses internet</a:t>
            </a:r>
            <a:endParaRPr lang="id-ID" sz="48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292" y="2708920"/>
            <a:ext cx="7056784" cy="2647262"/>
          </a:xfrm>
        </p:spPr>
        <p:txBody>
          <a:bodyPr>
            <a:noAutofit/>
          </a:bodyPr>
          <a:lstStyle/>
          <a:p>
            <a:r>
              <a:rPr lang="id-ID" sz="4400" dirty="0">
                <a:latin typeface="Baskerville Old Face" pitchFamily="18" charset="0"/>
              </a:rPr>
              <a:t>Melalui telepon genggam</a:t>
            </a:r>
          </a:p>
          <a:p>
            <a:r>
              <a:rPr lang="id-ID" sz="4400" dirty="0">
                <a:latin typeface="Baskerville Old Face" pitchFamily="18" charset="0"/>
              </a:rPr>
              <a:t>Melalui komputer sekolah</a:t>
            </a:r>
          </a:p>
          <a:p>
            <a:r>
              <a:rPr lang="id-ID" sz="4400" dirty="0">
                <a:latin typeface="Baskerville Old Face" pitchFamily="18" charset="0"/>
              </a:rPr>
              <a:t>Di Warung Internet (</a:t>
            </a:r>
            <a:r>
              <a:rPr lang="id-ID" sz="4400" dirty="0" smtClean="0">
                <a:latin typeface="Baskerville Old Face" pitchFamily="18" charset="0"/>
              </a:rPr>
              <a:t>warnet</a:t>
            </a:r>
            <a:r>
              <a:rPr lang="en-ID" sz="4400" dirty="0" smtClean="0">
                <a:latin typeface="Baskerville Old Face" pitchFamily="18" charset="0"/>
              </a:rPr>
              <a:t>)</a:t>
            </a:r>
            <a:endParaRPr lang="id-ID" sz="4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000" dirty="0">
                <a:solidFill>
                  <a:schemeClr val="tx1"/>
                </a:solidFill>
                <a:latin typeface="Baskerville Old Face" pitchFamily="18" charset="0"/>
              </a:rPr>
              <a:t>Manfaat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067543" cy="3099105"/>
          </a:xfrm>
        </p:spPr>
        <p:txBody>
          <a:bodyPr>
            <a:noAutofit/>
          </a:bodyPr>
          <a:lstStyle/>
          <a:p>
            <a:r>
              <a:rPr lang="id-ID" sz="4000" dirty="0">
                <a:latin typeface="Baskerville Old Face" pitchFamily="18" charset="0"/>
              </a:rPr>
              <a:t>Akses informasi luas</a:t>
            </a:r>
          </a:p>
          <a:p>
            <a:r>
              <a:rPr lang="id-ID" sz="4000" dirty="0">
                <a:latin typeface="Baskerville Old Face" pitchFamily="18" charset="0"/>
              </a:rPr>
              <a:t>Sarana belajar</a:t>
            </a:r>
          </a:p>
          <a:p>
            <a:r>
              <a:rPr lang="id-ID" sz="4000" dirty="0">
                <a:latin typeface="Baskerville Old Face" pitchFamily="18" charset="0"/>
              </a:rPr>
              <a:t>Mempermudah </a:t>
            </a:r>
            <a:r>
              <a:rPr lang="id-ID" sz="4000" dirty="0" smtClean="0">
                <a:latin typeface="Baskerville Old Face" pitchFamily="18" charset="0"/>
              </a:rPr>
              <a:t>komunikasi dan </a:t>
            </a:r>
            <a:r>
              <a:rPr lang="id-ID" sz="4000" dirty="0">
                <a:latin typeface="Baskerville Old Face" pitchFamily="18" charset="0"/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38129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995533" cy="1073503"/>
          </a:xfrm>
        </p:spPr>
        <p:txBody>
          <a:bodyPr>
            <a:normAutofit fontScale="90000"/>
          </a:bodyPr>
          <a:lstStyle/>
          <a:p>
            <a:r>
              <a:rPr lang="id-ID" sz="6600" dirty="0" smtClean="0">
                <a:solidFill>
                  <a:schemeClr val="tx1"/>
                </a:solidFill>
                <a:latin typeface="Baskerville Old Face" pitchFamily="18" charset="0"/>
              </a:rPr>
              <a:t>RESIKO</a:t>
            </a:r>
            <a:endParaRPr lang="id-ID" sz="66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0135"/>
            <a:ext cx="7560839" cy="3747177"/>
          </a:xfrm>
        </p:spPr>
        <p:txBody>
          <a:bodyPr>
            <a:noAutofit/>
          </a:bodyPr>
          <a:lstStyle/>
          <a:p>
            <a:r>
              <a:rPr lang="id-ID" sz="3600" dirty="0">
                <a:latin typeface="Baskerville Old Face" pitchFamily="18" charset="0"/>
              </a:rPr>
              <a:t>Melihat konten tidak </a:t>
            </a:r>
            <a:r>
              <a:rPr lang="id-ID" sz="3600" dirty="0" smtClean="0">
                <a:latin typeface="Baskerville Old Face" pitchFamily="18" charset="0"/>
              </a:rPr>
              <a:t>senonoh dan </a:t>
            </a:r>
            <a:r>
              <a:rPr lang="id-ID" sz="3600" dirty="0">
                <a:latin typeface="Baskerville Old Face" pitchFamily="18" charset="0"/>
              </a:rPr>
              <a:t>bukan untuk </a:t>
            </a:r>
            <a:r>
              <a:rPr lang="id-ID" sz="3600" dirty="0" smtClean="0">
                <a:latin typeface="Baskerville Old Face" pitchFamily="18" charset="0"/>
              </a:rPr>
              <a:t>konsumsi anak-anak</a:t>
            </a:r>
            <a:endParaRPr lang="id-ID" sz="3600" dirty="0">
              <a:latin typeface="Baskerville Old Face" pitchFamily="18" charset="0"/>
            </a:endParaRPr>
          </a:p>
          <a:p>
            <a:r>
              <a:rPr lang="id-ID" sz="3600" dirty="0">
                <a:latin typeface="Baskerville Old Face" pitchFamily="18" charset="0"/>
              </a:rPr>
              <a:t>Menjalin hubungan </a:t>
            </a:r>
            <a:r>
              <a:rPr lang="id-ID" sz="3600" dirty="0" smtClean="0">
                <a:latin typeface="Baskerville Old Face" pitchFamily="18" charset="0"/>
              </a:rPr>
              <a:t>dengan orang </a:t>
            </a:r>
            <a:r>
              <a:rPr lang="id-ID" sz="3600" dirty="0">
                <a:latin typeface="Baskerville Old Face" pitchFamily="18" charset="0"/>
              </a:rPr>
              <a:t>tidak dikenal</a:t>
            </a:r>
          </a:p>
          <a:p>
            <a:r>
              <a:rPr lang="id-ID" sz="3600" dirty="0">
                <a:latin typeface="Baskerville Old Face" pitchFamily="18" charset="0"/>
              </a:rPr>
              <a:t>Belanja di internet</a:t>
            </a:r>
          </a:p>
          <a:p>
            <a:r>
              <a:rPr lang="id-ID" sz="3600" dirty="0">
                <a:latin typeface="Baskerville Old Face" pitchFamily="18" charset="0"/>
              </a:rPr>
              <a:t>Perundungan </a:t>
            </a:r>
            <a:r>
              <a:rPr lang="id-ID" sz="3600" dirty="0" smtClean="0">
                <a:latin typeface="Baskerville Old Face" pitchFamily="18" charset="0"/>
              </a:rPr>
              <a:t>online (cyber-bullying</a:t>
            </a:r>
            <a:r>
              <a:rPr lang="id-ID" sz="3600" dirty="0">
                <a:latin typeface="Baskerville Old Face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97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29487"/>
          </a:xfrm>
        </p:spPr>
        <p:txBody>
          <a:bodyPr>
            <a:normAutofit/>
          </a:bodyPr>
          <a:lstStyle/>
          <a:p>
            <a:r>
              <a:rPr lang="id-ID" sz="4800" b="1" dirty="0" smtClean="0">
                <a:solidFill>
                  <a:schemeClr val="tx1"/>
                </a:solidFill>
              </a:rPr>
              <a:t>Dampak </a:t>
            </a:r>
            <a:r>
              <a:rPr lang="en-ID" sz="4800" b="1" dirty="0">
                <a:solidFill>
                  <a:schemeClr val="tx1"/>
                </a:solidFill>
              </a:rPr>
              <a:t>P</a:t>
            </a:r>
            <a:r>
              <a:rPr lang="id-ID" sz="4800" b="1" dirty="0" smtClean="0">
                <a:solidFill>
                  <a:schemeClr val="tx1"/>
                </a:solidFill>
              </a:rPr>
              <a:t>sikologi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636912"/>
            <a:ext cx="7560840" cy="316835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MEDIA SOSIAL : KETERGANTUNGAN YANG LEBIH “PARAH” DARIPADA ALKOHOL ATAU NARKOBA.</a:t>
            </a:r>
          </a:p>
          <a:p>
            <a:pPr>
              <a:buNone/>
            </a:pPr>
            <a:r>
              <a:rPr lang="id-ID" sz="2400" b="1" dirty="0" smtClean="0"/>
              <a:t>   </a:t>
            </a:r>
            <a:r>
              <a:rPr lang="en-US" sz="2400" b="1" dirty="0" smtClean="0"/>
              <a:t>SECARA PSIKOLOGI, MEREKA MENGALAMI </a:t>
            </a:r>
            <a:r>
              <a:rPr lang="en-US" sz="2400" b="1" dirty="0" smtClean="0"/>
              <a:t>STRESS </a:t>
            </a:r>
            <a:r>
              <a:rPr lang="en-US" sz="2400" b="1" dirty="0" smtClean="0"/>
              <a:t>MOOD, KECEMASAN, GELISAH, KHAWATIR, GANGGUAN TIDUR, SULIT BERKONSENTRASI, DEPRESI, KEPERCAYAAN DIRI, SERTA KESEJAHTERAAN JIWA, HUBUNGAN, KESEPIAN,  </a:t>
            </a:r>
          </a:p>
          <a:p>
            <a:pP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16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4551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EFEK LAIN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90135"/>
            <a:ext cx="7416824" cy="381918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MENURUNNYA TINGKAT KESEHATAN, MENYEBABKAN </a:t>
            </a:r>
            <a:r>
              <a:rPr lang="id-ID" sz="2400" b="1" dirty="0" smtClean="0"/>
              <a:t>   </a:t>
            </a:r>
          </a:p>
          <a:p>
            <a:pPr indent="0">
              <a:buNone/>
            </a:pPr>
            <a:r>
              <a:rPr lang="en-US" sz="2400" b="1" dirty="0" smtClean="0"/>
              <a:t>SESEORANG OBESITAS KRN MENINGKATNYA HORMON GHRELIN (MEMBERI SINYAL RASA LAPAR PADA TUBUH</a:t>
            </a:r>
            <a:r>
              <a:rPr lang="id-ID" sz="2400" b="1" dirty="0"/>
              <a:t> </a:t>
            </a:r>
            <a:r>
              <a:rPr lang="en-US" sz="2400" b="1" dirty="0" smtClean="0"/>
              <a:t>SESEORANG).</a:t>
            </a:r>
          </a:p>
          <a:p>
            <a:r>
              <a:rPr lang="en-US" sz="2400" b="1" dirty="0" smtClean="0"/>
              <a:t>SESEORANG MENJADI INDIVIDUALIS, MENJADI SIKAP</a:t>
            </a:r>
            <a:r>
              <a:rPr lang="id-ID" sz="2400" b="1" dirty="0" smtClean="0"/>
              <a:t> </a:t>
            </a:r>
            <a:r>
              <a:rPr lang="en-US" sz="2400" b="1" dirty="0" smtClean="0"/>
              <a:t>ACUH TERHADAP ORANG2 DI SEKELILING.</a:t>
            </a:r>
          </a:p>
          <a:p>
            <a:r>
              <a:rPr lang="en-US" sz="2400" b="1" dirty="0" smtClean="0"/>
              <a:t>MARAKNYA KEJAHATAN YG BERASAL DARI MEDIA SOSIAL.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20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/>
          <p:nvPr/>
        </p:nvSpPr>
        <p:spPr>
          <a:xfrm>
            <a:off x="323528" y="620688"/>
            <a:ext cx="849694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KOMUNIKASI </a:t>
            </a:r>
            <a:r>
              <a:rPr lang="en-US" sz="3600" b="1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Menjadi</a:t>
            </a:r>
            <a:r>
              <a:rPr lang="en-US" sz="3600" b="1" dirty="0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KUNCI </a:t>
            </a:r>
            <a:r>
              <a:rPr lang="en-US" sz="3600" b="1" dirty="0" err="1" smtClean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Penting</a:t>
            </a:r>
            <a:endParaRPr sz="36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15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7"/>
            <a:ext cx="6872808" cy="1080120"/>
          </a:xfrm>
        </p:spPr>
        <p:txBody>
          <a:bodyPr>
            <a:noAutofit/>
          </a:bodyPr>
          <a:lstStyle/>
          <a:p>
            <a:r>
              <a:rPr lang="id-ID" sz="4000" dirty="0">
                <a:solidFill>
                  <a:schemeClr val="tx1"/>
                </a:solidFill>
                <a:latin typeface="Baskerville Old Face" pitchFamily="18" charset="0"/>
              </a:rPr>
              <a:t>Apa Yang </a:t>
            </a:r>
            <a:r>
              <a:rPr lang="id-ID" sz="4000" dirty="0" smtClean="0">
                <a:solidFill>
                  <a:schemeClr val="tx1"/>
                </a:solidFill>
                <a:latin typeface="Baskerville Old Face" pitchFamily="18" charset="0"/>
              </a:rPr>
              <a:t>Bisa Saya Lakukan</a:t>
            </a:r>
            <a:r>
              <a:rPr lang="en-ID" sz="40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id-ID" sz="4000" dirty="0" smtClean="0">
                <a:solidFill>
                  <a:schemeClr val="tx1"/>
                </a:solidFill>
                <a:latin typeface="Baskerville Old Face" pitchFamily="18" charset="0"/>
              </a:rPr>
              <a:t>?</a:t>
            </a:r>
            <a:endParaRPr lang="id-ID" sz="4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1"/>
            <a:ext cx="7272808" cy="3946292"/>
          </a:xfrm>
        </p:spPr>
        <p:txBody>
          <a:bodyPr>
            <a:normAutofit/>
          </a:bodyPr>
          <a:lstStyle/>
          <a:p>
            <a:r>
              <a:rPr lang="id-ID" sz="2800" b="1" dirty="0">
                <a:latin typeface="Baskerville Old Face" pitchFamily="18" charset="0"/>
              </a:rPr>
              <a:t>Bicarakan dengan anak </a:t>
            </a:r>
            <a:r>
              <a:rPr lang="id-ID" sz="2800" b="1" dirty="0" smtClean="0">
                <a:latin typeface="Baskerville Old Face" pitchFamily="18" charset="0"/>
              </a:rPr>
              <a:t>anda mengenai </a:t>
            </a:r>
            <a:r>
              <a:rPr lang="id-ID" sz="2800" b="1" dirty="0">
                <a:latin typeface="Baskerville Old Face" pitchFamily="18" charset="0"/>
              </a:rPr>
              <a:t>apa itu </a:t>
            </a:r>
            <a:r>
              <a:rPr lang="id-ID" sz="2800" b="1" dirty="0" smtClean="0">
                <a:latin typeface="Baskerville Old Face" pitchFamily="18" charset="0"/>
              </a:rPr>
              <a:t>internet, jelaskan manfaat </a:t>
            </a:r>
            <a:r>
              <a:rPr lang="id-ID" sz="2800" b="1" dirty="0">
                <a:latin typeface="Baskerville Old Face" pitchFamily="18" charset="0"/>
              </a:rPr>
              <a:t>&amp; risikonya</a:t>
            </a:r>
          </a:p>
          <a:p>
            <a:r>
              <a:rPr lang="id-ID" sz="2800" b="1" dirty="0">
                <a:latin typeface="Baskerville Old Face" pitchFamily="18" charset="0"/>
              </a:rPr>
              <a:t>Cari tahu aktivitas </a:t>
            </a:r>
            <a:r>
              <a:rPr lang="id-ID" sz="2800" b="1" dirty="0" smtClean="0">
                <a:latin typeface="Baskerville Old Face" pitchFamily="18" charset="0"/>
              </a:rPr>
              <a:t>online anak </a:t>
            </a:r>
            <a:r>
              <a:rPr lang="id-ID" sz="2800" b="1" dirty="0">
                <a:latin typeface="Baskerville Old Face" pitchFamily="18" charset="0"/>
              </a:rPr>
              <a:t>anda sambil </a:t>
            </a:r>
            <a:r>
              <a:rPr lang="id-ID" sz="2800" b="1" dirty="0" smtClean="0">
                <a:latin typeface="Baskerville Old Face" pitchFamily="18" charset="0"/>
              </a:rPr>
              <a:t>tetap memberikan cukup privasi</a:t>
            </a:r>
            <a:endParaRPr lang="id-ID" sz="2800" b="1" dirty="0">
              <a:latin typeface="Baskerville Old Face" pitchFamily="18" charset="0"/>
            </a:endParaRPr>
          </a:p>
          <a:p>
            <a:r>
              <a:rPr lang="id-ID" sz="2800" b="1" dirty="0">
                <a:latin typeface="Baskerville Old Face" pitchFamily="18" charset="0"/>
              </a:rPr>
              <a:t>Minta saran dari </a:t>
            </a:r>
            <a:r>
              <a:rPr lang="id-ID" sz="2800" b="1" dirty="0" smtClean="0">
                <a:latin typeface="Baskerville Old Face" pitchFamily="18" charset="0"/>
              </a:rPr>
              <a:t>pihak provider </a:t>
            </a:r>
            <a:r>
              <a:rPr lang="id-ID" sz="2800" b="1" dirty="0">
                <a:latin typeface="Baskerville Old Face" pitchFamily="18" charset="0"/>
              </a:rPr>
              <a:t>internet </a:t>
            </a:r>
            <a:r>
              <a:rPr lang="id-ID" sz="2800" b="1" dirty="0" smtClean="0">
                <a:latin typeface="Baskerville Old Face" pitchFamily="18" charset="0"/>
              </a:rPr>
              <a:t>anda terkait </a:t>
            </a:r>
            <a:r>
              <a:rPr lang="id-ID" sz="2800" b="1" dirty="0">
                <a:latin typeface="Baskerville Old Face" pitchFamily="18" charset="0"/>
              </a:rPr>
              <a:t>langkah </a:t>
            </a:r>
            <a:r>
              <a:rPr lang="id-ID" sz="2800" b="1" dirty="0" smtClean="0">
                <a:latin typeface="Baskerville Old Face" pitchFamily="18" charset="0"/>
              </a:rPr>
              <a:t>teknis untuk </a:t>
            </a:r>
            <a:r>
              <a:rPr lang="id-ID" sz="2800" b="1" dirty="0">
                <a:latin typeface="Baskerville Old Face" pitchFamily="18" charset="0"/>
              </a:rPr>
              <a:t>perlindungan anak</a:t>
            </a:r>
          </a:p>
          <a:p>
            <a:r>
              <a:rPr lang="id-ID" sz="2800" b="1" dirty="0">
                <a:latin typeface="Baskerville Old Face" pitchFamily="18" charset="0"/>
              </a:rPr>
              <a:t>Gunakan alat pencari </a:t>
            </a:r>
            <a:r>
              <a:rPr lang="id-ID" sz="2800" b="1" dirty="0" smtClean="0">
                <a:latin typeface="Baskerville Old Face" pitchFamily="18" charset="0"/>
              </a:rPr>
              <a:t>ramah anak </a:t>
            </a:r>
            <a:r>
              <a:rPr lang="id-ID" sz="2800" b="1" dirty="0">
                <a:latin typeface="Baskerville Old Face" pitchFamily="18" charset="0"/>
              </a:rPr>
              <a:t>seperti </a:t>
            </a:r>
            <a:r>
              <a:rPr lang="id-ID" sz="2800" b="1" dirty="0" smtClean="0">
                <a:latin typeface="Baskerville Old Face" pitchFamily="18" charset="0"/>
              </a:rPr>
              <a:t>Yahoo!Kids dan </a:t>
            </a:r>
            <a:r>
              <a:rPr lang="id-ID" sz="2800" b="1" dirty="0">
                <a:latin typeface="Baskerville Old Face" pitchFamily="18" charset="0"/>
              </a:rPr>
              <a:t>CBBC Search</a:t>
            </a:r>
          </a:p>
        </p:txBody>
      </p:sp>
    </p:spTree>
    <p:extLst>
      <p:ext uri="{BB962C8B-B14F-4D97-AF65-F5344CB8AC3E}">
        <p14:creationId xmlns:p14="http://schemas.microsoft.com/office/powerpoint/2010/main" val="41900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2743200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4200" y="914400"/>
            <a:ext cx="4648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HAMBATAN DALAM KOMUNIKASI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53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144000" cy="447171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/>
          <p:nvPr/>
        </p:nvSpPr>
        <p:spPr>
          <a:xfrm>
            <a:off x="1143000" y="4524347"/>
            <a:ext cx="7391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2100"/>
            </a:pPr>
            <a:r>
              <a:rPr lang="en-US" sz="24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Dasar</a:t>
            </a:r>
            <a:r>
              <a:rPr lang="en-US" sz="24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Kemampuan</a:t>
            </a:r>
            <a:r>
              <a:rPr lang="en-US" sz="24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dalam</a:t>
            </a:r>
            <a:r>
              <a:rPr lang="en-US" sz="24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b="1" dirty="0" err="1" smtClean="0">
                <a:latin typeface="Playfair Display"/>
                <a:ea typeface="Playfair Display"/>
                <a:cs typeface="Playfair Display"/>
                <a:sym typeface="Playfair Display"/>
              </a:rPr>
              <a:t>Komunikasi</a:t>
            </a:r>
            <a:r>
              <a:rPr lang="en-US" sz="2400" b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adalah</a:t>
            </a:r>
            <a:r>
              <a:rPr lang="en-US" sz="24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b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r>
              <a:rPr lang="en-US" sz="24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S</a:t>
            </a:r>
            <a:r>
              <a:rPr lang="en-US" sz="2400" b="1" dirty="0" err="1" smtClean="0">
                <a:latin typeface="Playfair Display"/>
                <a:ea typeface="Playfair Display"/>
                <a:cs typeface="Playfair Display"/>
                <a:sym typeface="Playfair Display"/>
              </a:rPr>
              <a:t>aling</a:t>
            </a:r>
            <a:r>
              <a:rPr lang="en-US" sz="2400" b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B</a:t>
            </a:r>
            <a:r>
              <a:rPr lang="en-US" sz="2400" b="1" dirty="0" err="1" smtClean="0">
                <a:latin typeface="Playfair Display"/>
                <a:ea typeface="Playfair Display"/>
                <a:cs typeface="Playfair Display"/>
                <a:sym typeface="Playfair Display"/>
              </a:rPr>
              <a:t>erbicara</a:t>
            </a:r>
            <a:r>
              <a:rPr lang="en-US" sz="2400" b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dan</a:t>
            </a:r>
            <a:r>
              <a:rPr lang="en-US" sz="24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400" b="1" dirty="0" err="1" smtClean="0">
                <a:latin typeface="Playfair Display"/>
                <a:ea typeface="Playfair Display"/>
                <a:cs typeface="Playfair Display"/>
                <a:sym typeface="Playfair Display"/>
              </a:rPr>
              <a:t>Mendengarkan</a:t>
            </a:r>
            <a:r>
              <a:rPr lang="en-US" sz="2400" b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” </a:t>
            </a:r>
            <a:endParaRPr sz="24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8" y="5500274"/>
            <a:ext cx="9144000" cy="1357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Tiga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Kata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Ajaib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TOLONG, MAAF, TERIMA KASIH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5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85471"/>
          </a:xfrm>
        </p:spPr>
        <p:txBody>
          <a:bodyPr>
            <a:noAutofit/>
          </a:bodyPr>
          <a:lstStyle/>
          <a:p>
            <a:r>
              <a:rPr lang="id-ID" sz="6000" b="1" dirty="0">
                <a:solidFill>
                  <a:srgbClr val="FF0000"/>
                </a:solidFill>
                <a:latin typeface="Baskerville Old Face" pitchFamily="18" charset="0"/>
              </a:rPr>
              <a:t>Pengantar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7488832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d-ID" sz="2800" b="1" dirty="0">
                <a:latin typeface="Baskerville Old Face" pitchFamily="18" charset="0"/>
              </a:rPr>
              <a:t>Kehadiran internet membawa </a:t>
            </a:r>
            <a:r>
              <a:rPr lang="id-ID" sz="2800" b="1" dirty="0" smtClean="0">
                <a:latin typeface="Baskerville Old Face" pitchFamily="18" charset="0"/>
              </a:rPr>
              <a:t>berbagai </a:t>
            </a:r>
            <a:r>
              <a:rPr lang="sv-SE" sz="2800" b="1" dirty="0" smtClean="0">
                <a:latin typeface="Baskerville Old Face" pitchFamily="18" charset="0"/>
              </a:rPr>
              <a:t>perubahan </a:t>
            </a:r>
            <a:r>
              <a:rPr lang="sv-SE" sz="2800" b="1" dirty="0">
                <a:latin typeface="Baskerville Old Face" pitchFamily="18" charset="0"/>
              </a:rPr>
              <a:t>menyeluruh di berbagai </a:t>
            </a:r>
            <a:r>
              <a:rPr lang="sv-SE" sz="2800" b="1" dirty="0" smtClean="0">
                <a:latin typeface="Baskerville Old Face" pitchFamily="18" charset="0"/>
              </a:rPr>
              <a:t>sektor</a:t>
            </a:r>
            <a:r>
              <a:rPr lang="id-ID" sz="2800" b="1" dirty="0" smtClean="0">
                <a:latin typeface="Baskerville Old Face" pitchFamily="18" charset="0"/>
              </a:rPr>
              <a:t> kehidupan </a:t>
            </a:r>
            <a:r>
              <a:rPr lang="id-ID" sz="2800" b="1" dirty="0">
                <a:latin typeface="Baskerville Old Face" pitchFamily="18" charset="0"/>
              </a:rPr>
              <a:t>manusia, terutama dalam </a:t>
            </a:r>
            <a:r>
              <a:rPr lang="id-ID" sz="2800" b="1" dirty="0" smtClean="0">
                <a:latin typeface="Baskerville Old Face" pitchFamily="18" charset="0"/>
              </a:rPr>
              <a:t>hal </a:t>
            </a:r>
            <a:r>
              <a:rPr lang="es-ES" sz="2800" b="1" dirty="0" err="1" smtClean="0">
                <a:latin typeface="Baskerville Old Face" pitchFamily="18" charset="0"/>
              </a:rPr>
              <a:t>sirkulasi</a:t>
            </a:r>
            <a:r>
              <a:rPr lang="es-ES" sz="2800" b="1" dirty="0" smtClean="0">
                <a:latin typeface="Baskerville Old Face" pitchFamily="18" charset="0"/>
              </a:rPr>
              <a:t> </a:t>
            </a:r>
            <a:r>
              <a:rPr lang="es-ES" sz="2800" b="1" dirty="0" err="1">
                <a:latin typeface="Baskerville Old Face" pitchFamily="18" charset="0"/>
              </a:rPr>
              <a:t>informasi</a:t>
            </a:r>
            <a:r>
              <a:rPr lang="es-ES" sz="2800" b="1" dirty="0">
                <a:latin typeface="Baskerville Old Face" pitchFamily="18" charset="0"/>
              </a:rPr>
              <a:t> dan cara </a:t>
            </a:r>
            <a:r>
              <a:rPr lang="es-ES" sz="2800" b="1" dirty="0" err="1" smtClean="0">
                <a:latin typeface="Baskerville Old Face" pitchFamily="18" charset="0"/>
              </a:rPr>
              <a:t>kita</a:t>
            </a:r>
            <a:r>
              <a:rPr lang="id-ID" sz="2800" b="1" dirty="0" smtClean="0">
                <a:latin typeface="Baskerville Old Face" pitchFamily="18" charset="0"/>
              </a:rPr>
              <a:t> berkomunikasi</a:t>
            </a:r>
            <a:r>
              <a:rPr lang="id-ID" sz="2800" b="1" dirty="0">
                <a:latin typeface="Baskerville Old Face" pitchFamily="18" charset="0"/>
              </a:rPr>
              <a:t>. Bersamaan dengan </a:t>
            </a:r>
            <a:r>
              <a:rPr lang="id-ID" sz="2800" b="1" dirty="0" smtClean="0">
                <a:latin typeface="Baskerville Old Face" pitchFamily="18" charset="0"/>
              </a:rPr>
              <a:t>inovasi yang </a:t>
            </a:r>
            <a:r>
              <a:rPr lang="id-ID" sz="2800" b="1" dirty="0">
                <a:latin typeface="Baskerville Old Face" pitchFamily="18" charset="0"/>
              </a:rPr>
              <a:t>dihadirkan, ada juga berbagai risiko </a:t>
            </a:r>
            <a:r>
              <a:rPr lang="id-ID" sz="2800" b="1" dirty="0" smtClean="0">
                <a:latin typeface="Baskerville Old Face" pitchFamily="18" charset="0"/>
              </a:rPr>
              <a:t>yang cukup </a:t>
            </a:r>
            <a:r>
              <a:rPr lang="id-ID" sz="2800" b="1" dirty="0">
                <a:latin typeface="Baskerville Old Face" pitchFamily="18" charset="0"/>
              </a:rPr>
              <a:t>berbahaya dari internet, khususnya </a:t>
            </a:r>
            <a:r>
              <a:rPr lang="id-ID" sz="2800" b="1" dirty="0" smtClean="0">
                <a:latin typeface="Baskerville Old Face" pitchFamily="18" charset="0"/>
              </a:rPr>
              <a:t>bagi anak-anak</a:t>
            </a:r>
            <a:r>
              <a:rPr lang="id-ID" sz="2800" b="1" dirty="0">
                <a:latin typeface="Baskerville Old Face" pitchFamily="18" charset="0"/>
              </a:rPr>
              <a:t>. Untuk itu, penting </a:t>
            </a:r>
            <a:r>
              <a:rPr lang="id-ID" sz="2800" b="1" dirty="0" smtClean="0">
                <a:latin typeface="Baskerville Old Face" pitchFamily="18" charset="0"/>
              </a:rPr>
              <a:t>untuk mengetahui </a:t>
            </a:r>
            <a:r>
              <a:rPr lang="id-ID" sz="2800" b="1" dirty="0">
                <a:latin typeface="Baskerville Old Face" pitchFamily="18" charset="0"/>
              </a:rPr>
              <a:t>cara melindungi anak </a:t>
            </a:r>
            <a:r>
              <a:rPr lang="id-ID" sz="2800" b="1" dirty="0" smtClean="0">
                <a:latin typeface="Baskerville Old Face" pitchFamily="18" charset="0"/>
              </a:rPr>
              <a:t>dalam menggunakan </a:t>
            </a:r>
            <a:r>
              <a:rPr lang="id-ID" sz="2800" b="1" dirty="0">
                <a:latin typeface="Baskerville Old Face" pitchFamily="18" charset="0"/>
              </a:rPr>
              <a:t>internet. </a:t>
            </a:r>
          </a:p>
        </p:txBody>
      </p:sp>
    </p:spTree>
    <p:extLst>
      <p:ext uri="{BB962C8B-B14F-4D97-AF65-F5344CB8AC3E}">
        <p14:creationId xmlns:p14="http://schemas.microsoft.com/office/powerpoint/2010/main" val="40492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1"/>
            <a:ext cx="3429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 txBox="1"/>
          <p:nvPr/>
        </p:nvSpPr>
        <p:spPr>
          <a:xfrm>
            <a:off x="3557531" y="753278"/>
            <a:ext cx="5562599" cy="450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endParaRPr lang="en-US" sz="2400" b="1" dirty="0" smtClean="0">
              <a:latin typeface="Bookman Old Style" panose="02050604050505020204"/>
              <a:ea typeface="Bookman Old Style" panose="02050604050505020204"/>
              <a:cs typeface="Bookman Old Style" panose="02050604050505020204"/>
              <a:sym typeface="Bookman Old Style" panose="02050604050505020204"/>
            </a:endParaRP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Mendengar</a:t>
            </a:r>
            <a:r>
              <a:rPr lang="en-US" sz="2800" b="1" dirty="0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 </a:t>
            </a:r>
            <a:r>
              <a:rPr lang="en-US" sz="2800" b="1" dirty="0" err="1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anak</a:t>
            </a:r>
            <a:endParaRPr lang="en-US" sz="2800" b="1" dirty="0" smtClean="0">
              <a:latin typeface="Bookman Old Style" panose="02050604050505020204"/>
              <a:ea typeface="Bookman Old Style" panose="02050604050505020204"/>
              <a:cs typeface="Bookman Old Style" panose="02050604050505020204"/>
              <a:sym typeface="Bookman Old Style" panose="02050604050505020204"/>
            </a:endParaRP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Merespon</a:t>
            </a:r>
            <a:r>
              <a:rPr lang="en-US" sz="2800" b="1" dirty="0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 Minimal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Mainkan</a:t>
            </a:r>
            <a:r>
              <a:rPr lang="en-US" sz="2800" b="1" dirty="0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 </a:t>
            </a:r>
            <a:r>
              <a:rPr lang="en-US" sz="2800" b="1" dirty="0" err="1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komunikasi</a:t>
            </a:r>
            <a:r>
              <a:rPr lang="en-US" sz="2800" b="1" dirty="0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 non verbal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Memberikan</a:t>
            </a:r>
            <a:r>
              <a:rPr lang="en-US" sz="2800" b="1" dirty="0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 </a:t>
            </a:r>
            <a:r>
              <a:rPr lang="en-US" sz="2800" b="1" dirty="0" err="1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perhatian</a:t>
            </a:r>
            <a:endParaRPr lang="en-US" sz="2800" b="1" dirty="0" smtClean="0">
              <a:latin typeface="Bookman Old Style" panose="02050604050505020204"/>
              <a:ea typeface="Bookman Old Style" panose="02050604050505020204"/>
              <a:cs typeface="Bookman Old Style" panose="02050604050505020204"/>
              <a:sym typeface="Bookman Old Style" panose="02050604050505020204"/>
            </a:endParaRP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Memberi</a:t>
            </a:r>
            <a:r>
              <a:rPr lang="en-US" sz="2800" b="1" dirty="0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 </a:t>
            </a:r>
            <a:r>
              <a:rPr lang="en-US" sz="2800" b="1" dirty="0" err="1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penghargaan</a:t>
            </a:r>
            <a:r>
              <a:rPr lang="en-US" sz="2800" b="1" dirty="0" smtClean="0">
                <a:latin typeface="Bookman Old Style" panose="02050604050505020204"/>
                <a:ea typeface="Bookman Old Style" panose="02050604050505020204"/>
                <a:cs typeface="Bookman Old Style" panose="02050604050505020204"/>
                <a:sym typeface="Bookman Old Style" panose="02050604050505020204"/>
              </a:rPr>
              <a:t> </a:t>
            </a:r>
            <a:endParaRPr sz="2800" b="1" dirty="0">
              <a:latin typeface="Bookman Old Style" panose="02050604050505020204"/>
              <a:ea typeface="Bookman Old Style" panose="02050604050505020204"/>
              <a:cs typeface="Bookman Old Style" panose="02050604050505020204"/>
              <a:sym typeface="Bookman Old Style" panose="02050604050505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5427" y="1"/>
            <a:ext cx="5708572" cy="1447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en-US" sz="3600" b="1" dirty="0" err="1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Bookman Old Style" panose="02050604050505020204"/>
              </a:rPr>
              <a:t>Komunikasi</a:t>
            </a:r>
            <a:r>
              <a:rPr lang="en-US" sz="3600" b="1" dirty="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Bookman Old Style" panose="02050604050505020204"/>
              </a:rPr>
              <a:t> Orang </a:t>
            </a:r>
            <a:r>
              <a:rPr lang="en-US" sz="3600" b="1" dirty="0" err="1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Bookman Old Style" panose="02050604050505020204"/>
              </a:rPr>
              <a:t>Tua</a:t>
            </a:r>
            <a:r>
              <a:rPr lang="en-US" sz="3600" b="1" dirty="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Bookman Old Style" panose="02050604050505020204"/>
              </a:rPr>
              <a:t> - </a:t>
            </a:r>
            <a:r>
              <a:rPr lang="en-US" sz="3600" b="1" dirty="0" err="1" smtClean="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  <a:sym typeface="Bookman Old Style" panose="02050604050505020204"/>
              </a:rPr>
              <a:t>Anak</a:t>
            </a:r>
            <a:endParaRPr lang="en-US" sz="3600" b="1" dirty="0">
              <a:solidFill>
                <a:schemeClr val="tx1"/>
              </a:solidFill>
              <a:latin typeface="Abadi MT Condensed Extra Bold" charset="0"/>
              <a:ea typeface="Abadi MT Condensed Extra Bold" charset="0"/>
              <a:cs typeface="Abadi MT Condensed Extra Bold" charset="0"/>
              <a:sym typeface="Bookman Old Style" panose="02050604050505020204"/>
            </a:endParaRPr>
          </a:p>
        </p:txBody>
      </p:sp>
      <p:pic>
        <p:nvPicPr>
          <p:cNvPr id="5" name="Picture 4" descr="A picture containing text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410200"/>
            <a:ext cx="914399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5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1225041"/>
            <a:ext cx="8136905" cy="994172"/>
          </a:xfrm>
        </p:spPr>
        <p:txBody>
          <a:bodyPr>
            <a:noAutofit/>
          </a:bodyPr>
          <a:lstStyle/>
          <a:p>
            <a:pPr algn="ctr"/>
            <a:r>
              <a:rPr lang="id-ID" sz="27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Apa </a:t>
            </a:r>
            <a:r>
              <a:rPr lang="id-ID" sz="27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yang harus dilakukan orang tua ketika anak melakukan sesuatu yang tidak </a:t>
            </a:r>
            <a:r>
              <a:rPr lang="id-ID" sz="27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diharapkan?</a:t>
            </a:r>
            <a:endParaRPr lang="id-ID" sz="27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C:\Users\TOSHIBA-PC\Pictures\Makna-Tanda-Tanya-Dalam-Percakapan-di-Sosial-MediaTandanya-Dia-Marah-L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71800"/>
            <a:ext cx="6192688" cy="33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12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/>
        </p:nvSpPr>
        <p:spPr>
          <a:xfrm>
            <a:off x="412347" y="548680"/>
            <a:ext cx="8014448" cy="1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6" tIns="45694" rIns="91406" bIns="45694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ct val="90000"/>
            </a:pP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Kecenderungan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RESPON 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Guru, </a:t>
            </a:r>
            <a:r>
              <a:rPr lang="en-US" sz="2800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Orang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Tua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sz="2800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Orang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</a:t>
            </a:r>
            <a:r>
              <a:rPr lang="en-US" sz="2800" b="1" dirty="0" err="1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ewasa</a:t>
            </a:r>
            <a:r>
              <a:rPr lang="en-US" sz="2800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sekitar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anak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</a:t>
            </a:r>
            <a:r>
              <a:rPr lang="en-US" sz="2800" b="1" dirty="0" err="1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erkait</a:t>
            </a:r>
            <a:r>
              <a:rPr lang="en-US" sz="2800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dengan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perilaku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tidak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tepat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1" dirty="0" err="1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anak</a:t>
            </a:r>
            <a:endParaRPr sz="2800" b="1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08" name="Google Shape;208;p11"/>
          <p:cNvGrpSpPr/>
          <p:nvPr/>
        </p:nvGrpSpPr>
        <p:grpSpPr>
          <a:xfrm>
            <a:off x="413887" y="2249392"/>
            <a:ext cx="8137479" cy="3355505"/>
            <a:chOff x="551849" y="1856188"/>
            <a:chExt cx="10849972" cy="4474007"/>
          </a:xfrm>
        </p:grpSpPr>
        <p:pic>
          <p:nvPicPr>
            <p:cNvPr id="209" name="Google Shape;209;p11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7973279" y="2687691"/>
              <a:ext cx="3428542" cy="3037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1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032399" y="1856188"/>
              <a:ext cx="1277886" cy="1520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1"/>
            <p:cNvSpPr txBox="1"/>
            <p:nvPr/>
          </p:nvSpPr>
          <p:spPr>
            <a:xfrm>
              <a:off x="4332504" y="3576808"/>
              <a:ext cx="267767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US" sz="2400" b="1" dirty="0" err="1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Menasehati</a:t>
              </a:r>
              <a:endParaRPr sz="240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212" name="Google Shape;212;p11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007410" y="3058886"/>
              <a:ext cx="2227436" cy="25639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1"/>
            <p:cNvSpPr txBox="1"/>
            <p:nvPr/>
          </p:nvSpPr>
          <p:spPr>
            <a:xfrm>
              <a:off x="551849" y="5622350"/>
              <a:ext cx="3428700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rgbClr val="FF0000"/>
                </a:buClr>
                <a:buSzPts val="4000"/>
              </a:pPr>
              <a:r>
                <a:rPr lang="en-US" sz="3000" b="1" dirty="0" err="1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Menghukum</a:t>
              </a:r>
              <a:endParaRPr sz="30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7663025" y="5601700"/>
              <a:ext cx="3572700" cy="707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buClr>
                  <a:srgbClr val="FF0000"/>
                </a:buClr>
                <a:buSzPts val="4000"/>
              </a:pPr>
              <a:r>
                <a:rPr lang="en-US" sz="3000" b="1">
                  <a:solidFill>
                    <a:srgbClr val="FF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Membiarkan</a:t>
              </a:r>
              <a:endParaRPr sz="300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3682241" y="4437119"/>
              <a:ext cx="4095642" cy="1164952"/>
            </a:xfrm>
            <a:prstGeom prst="leftRightArrow">
              <a:avLst>
                <a:gd name="adj1" fmla="val 45243"/>
                <a:gd name="adj2" fmla="val 50000"/>
              </a:avLst>
            </a:prstGeom>
            <a:gradFill>
              <a:gsLst>
                <a:gs pos="0">
                  <a:srgbClr val="C2C2C2"/>
                </a:gs>
                <a:gs pos="100000">
                  <a:srgbClr val="D4D4D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2400"/>
              </a:pPr>
              <a:endParaRPr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16" name="Google Shape;216;p1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flipH="1">
            <a:off x="3797371" y="3942073"/>
            <a:ext cx="996794" cy="1305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0;p12"/>
          <p:cNvSpPr/>
          <p:nvPr/>
        </p:nvSpPr>
        <p:spPr>
          <a:xfrm rot="20059637">
            <a:off x="697040" y="4325074"/>
            <a:ext cx="1471965" cy="51222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tri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0000"/>
              </a:buClr>
              <a:buSzPts val="2000"/>
            </a:pPr>
            <a:r>
              <a:rPr lang="en-US" sz="15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NEGATIF</a:t>
            </a:r>
            <a:endParaRPr sz="825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Google Shape;240;p12"/>
          <p:cNvSpPr/>
          <p:nvPr/>
        </p:nvSpPr>
        <p:spPr>
          <a:xfrm rot="1484908">
            <a:off x="6529680" y="4296493"/>
            <a:ext cx="1471965" cy="51222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tri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0000"/>
              </a:buClr>
              <a:buSzPts val="2000"/>
            </a:pPr>
            <a:r>
              <a:rPr lang="en-US" sz="15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NEGATIF</a:t>
            </a:r>
            <a:endParaRPr sz="825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2;p12"/>
          <p:cNvSpPr/>
          <p:nvPr/>
        </p:nvSpPr>
        <p:spPr>
          <a:xfrm>
            <a:off x="3215202" y="2816726"/>
            <a:ext cx="2171861" cy="4769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tri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0000"/>
              </a:buClr>
              <a:buSzPts val="2000"/>
            </a:pPr>
            <a:r>
              <a:rPr lang="en-US" sz="15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BELUM TEPAT</a:t>
            </a:r>
            <a:endParaRPr sz="825" dirty="0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239;p12"/>
          <p:cNvSpPr txBox="1"/>
          <p:nvPr/>
        </p:nvSpPr>
        <p:spPr>
          <a:xfrm>
            <a:off x="2339145" y="5785666"/>
            <a:ext cx="4420853" cy="48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FF00"/>
              </a:buClr>
              <a:buSzPts val="3200"/>
            </a:pP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Apa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yang Harus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Dilakukan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?????</a:t>
            </a:r>
            <a:endParaRPr sz="825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6357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t>23</a:t>
            </a:fld>
            <a:endParaRPr lang="en-US" sz="135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268;p18"/>
          <p:cNvSpPr txBox="1"/>
          <p:nvPr/>
        </p:nvSpPr>
        <p:spPr>
          <a:xfrm>
            <a:off x="2222687" y="719275"/>
            <a:ext cx="4953190" cy="8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1">
            <a:spAutoFit/>
          </a:bodyPr>
          <a:lstStyle/>
          <a:p>
            <a:pPr algn="ctr">
              <a:buClr>
                <a:srgbClr val="000000"/>
              </a:buClr>
              <a:buSzPts val="2400"/>
            </a:pPr>
            <a:r>
              <a:rPr lang="id-ID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Menerapkan Pendekatan </a:t>
            </a:r>
            <a:endParaRPr sz="105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ctr">
              <a:buClr>
                <a:srgbClr val="000000"/>
              </a:buClr>
              <a:buSzPts val="6000"/>
            </a:pPr>
            <a:r>
              <a:rPr lang="id-ID" sz="33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DISIPLIN POSITIF</a:t>
            </a:r>
            <a:endParaRPr sz="33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Google Shape;269;p1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51567" y="5425826"/>
            <a:ext cx="2977587" cy="966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666687" y="2696171"/>
            <a:ext cx="2519943" cy="2431455"/>
            <a:chOff x="1301388" y="1555268"/>
            <a:chExt cx="2094956" cy="23303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3705" y="2201599"/>
              <a:ext cx="2072639" cy="168401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01388" y="1555268"/>
              <a:ext cx="2094956" cy="32447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1: </a:t>
              </a:r>
              <a:r>
                <a:rPr lang="en-US" sz="1600" b="1" dirty="0" err="1"/>
                <a:t>Saling</a:t>
              </a:r>
              <a:r>
                <a:rPr lang="en-US" sz="1600" b="1" dirty="0"/>
                <a:t> </a:t>
              </a:r>
              <a:r>
                <a:rPr lang="en-US" sz="1600" b="1" dirty="0" err="1"/>
                <a:t>menghormati</a:t>
              </a:r>
              <a:endParaRPr lang="en-US" sz="16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0401" y="1752601"/>
            <a:ext cx="2971799" cy="1676399"/>
            <a:chOff x="8634163" y="1171957"/>
            <a:chExt cx="3300038" cy="30489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2996" y="2332898"/>
              <a:ext cx="3271204" cy="18879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634163" y="1171957"/>
              <a:ext cx="3300038" cy="10075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2: </a:t>
              </a:r>
              <a:r>
                <a:rPr lang="en-US" sz="1600" b="1" dirty="0" err="1"/>
                <a:t>Mengidentifikasi</a:t>
              </a:r>
              <a:r>
                <a:rPr lang="en-US" sz="1400" b="1" dirty="0"/>
                <a:t> </a:t>
              </a:r>
              <a:r>
                <a:rPr lang="en-US" sz="1400" b="1" dirty="0" err="1"/>
                <a:t>penyebab</a:t>
              </a:r>
              <a:r>
                <a:rPr lang="en-US" sz="1400" b="1" dirty="0"/>
                <a:t> </a:t>
              </a:r>
              <a:r>
                <a:rPr lang="en-US" sz="1400" b="1" dirty="0" err="1"/>
                <a:t>perilaku</a:t>
              </a:r>
              <a:r>
                <a:rPr lang="en-US" sz="1400" b="1" dirty="0"/>
                <a:t> </a:t>
              </a:r>
              <a:r>
                <a:rPr lang="en-US" sz="1400" b="1" dirty="0" err="1"/>
                <a:t>tidak</a:t>
              </a:r>
              <a:r>
                <a:rPr lang="en-US" sz="1400" b="1" dirty="0"/>
                <a:t> </a:t>
              </a:r>
              <a:r>
                <a:rPr lang="en-US" sz="1400" b="1" dirty="0" err="1"/>
                <a:t>sesuai</a:t>
              </a:r>
              <a:r>
                <a:rPr lang="en-US" sz="1400" b="1" dirty="0"/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81730" y="1828800"/>
            <a:ext cx="2551926" cy="1569557"/>
            <a:chOff x="4782420" y="890192"/>
            <a:chExt cx="2592740" cy="23071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7869" y="1286513"/>
              <a:ext cx="2587290" cy="191085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82420" y="890192"/>
              <a:ext cx="2592740" cy="497658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3: </a:t>
              </a:r>
              <a:r>
                <a:rPr lang="en-US" sz="1600" b="1" dirty="0" err="1"/>
                <a:t>Partisipatori</a:t>
              </a:r>
              <a:endParaRPr lang="en-US" sz="1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26367" y="3509210"/>
            <a:ext cx="2945832" cy="1916616"/>
            <a:chOff x="1427744" y="4045454"/>
            <a:chExt cx="2313983" cy="22074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7744" y="4419733"/>
              <a:ext cx="2313983" cy="183315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27744" y="4045454"/>
              <a:ext cx="2313983" cy="38992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4: </a:t>
              </a:r>
              <a:r>
                <a:rPr lang="en-US" sz="1600" b="1" dirty="0" err="1"/>
                <a:t>Fokus</a:t>
              </a:r>
              <a:r>
                <a:rPr lang="en-US" sz="1600" b="1" dirty="0"/>
                <a:t> </a:t>
              </a:r>
              <a:r>
                <a:rPr lang="en-US" sz="1600" b="1" dirty="0" err="1"/>
                <a:t>pada</a:t>
              </a:r>
              <a:r>
                <a:rPr lang="en-US" sz="1600" b="1" dirty="0"/>
                <a:t> </a:t>
              </a:r>
              <a:r>
                <a:rPr lang="en-US" sz="1600" b="1" dirty="0" err="1"/>
                <a:t>kekuatan</a:t>
              </a:r>
              <a:r>
                <a:rPr lang="en-US" sz="1600" b="1" dirty="0"/>
                <a:t> </a:t>
              </a:r>
              <a:r>
                <a:rPr lang="en-US" sz="1600" b="1" dirty="0" err="1"/>
                <a:t>anak</a:t>
              </a:r>
              <a:endParaRPr lang="en-US" sz="16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81730" y="3509210"/>
            <a:ext cx="2551926" cy="1916616"/>
            <a:chOff x="7375159" y="4599452"/>
            <a:chExt cx="2406889" cy="27073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5159" y="5168273"/>
              <a:ext cx="2406889" cy="213851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375159" y="4599452"/>
              <a:ext cx="2406889" cy="52170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5: </a:t>
              </a:r>
              <a:r>
                <a:rPr lang="en-US" dirty="0" err="1"/>
                <a:t>Proaktif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3870" y="6002023"/>
            <a:ext cx="912013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DENGARKAN-APRESIASI-KLARIFIKASI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50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166807"/>
            <a:ext cx="3221182" cy="383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755576" y="344854"/>
            <a:ext cx="6969407" cy="99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FFFF00"/>
              </a:buClr>
              <a:buSzPts val="3200"/>
            </a:pP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Salah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satu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pilihan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yang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bisa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lang="en-US" sz="2800" b="1" dirty="0" smtClea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ctr">
              <a:lnSpc>
                <a:spcPct val="115000"/>
              </a:lnSpc>
              <a:buClr>
                <a:srgbClr val="FFFF00"/>
              </a:buClr>
              <a:buSzPts val="3200"/>
            </a:pPr>
            <a:r>
              <a:rPr lang="en-US" sz="2800" b="1" dirty="0" err="1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dilakukan</a:t>
            </a:r>
            <a:r>
              <a:rPr lang="en-US" sz="2800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adalah</a:t>
            </a:r>
            <a:r>
              <a:rPr lang="en-US" sz="28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:</a:t>
            </a:r>
            <a:endParaRPr sz="28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2339752" y="1439307"/>
            <a:ext cx="5360443" cy="103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1">
            <a:spAutoFit/>
          </a:bodyPr>
          <a:lstStyle/>
          <a:p>
            <a:pPr algn="ctr">
              <a:buClr>
                <a:schemeClr val="accent1"/>
              </a:buClr>
              <a:buSzPts val="2400"/>
            </a:pP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Menerapkan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Pendekatan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350" dirty="0"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algn="ctr">
              <a:buClr>
                <a:schemeClr val="accent1"/>
              </a:buClr>
              <a:buSzPts val="6000"/>
            </a:pPr>
            <a:r>
              <a:rPr lang="en-US" sz="4500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DISIPLIN POSITIF</a:t>
            </a:r>
            <a:endParaRPr sz="1350" dirty="0"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</p:txBody>
      </p:sp>
      <p:pic>
        <p:nvPicPr>
          <p:cNvPr id="258" name="Google Shape;258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887950" y="5356678"/>
            <a:ext cx="3824180" cy="12881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25730" y="2572638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Pendekatan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yang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memampukan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seseorang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/ </a:t>
            </a:r>
            <a:r>
              <a:rPr lang="en-US" b="1" dirty="0" err="1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anak</a:t>
            </a:r>
            <a:r>
              <a:rPr lang="en-US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untuk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memahami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dan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mengontrol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perilakunya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dengan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kesadaran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</a:t>
            </a:r>
            <a:r>
              <a:rPr lang="en-US" b="1" dirty="0" err="1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bertanggung</a:t>
            </a:r>
            <a:r>
              <a:rPr lang="en-US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jawab</a:t>
            </a:r>
            <a:r>
              <a:rPr lang="en-US" b="1" dirty="0" smtClea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atas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tindakannya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dengan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tetap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menghormati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diri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sendiri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b="1" dirty="0" err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dan</a:t>
            </a:r>
            <a:r>
              <a:rPr lang="en-US" b="1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orang lain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1182" y="4005162"/>
            <a:ext cx="5618018" cy="947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ts val="2800"/>
            </a:pPr>
            <a:r>
              <a:rPr lang="en-US" sz="2400" b="1" dirty="0" err="1">
                <a:solidFill>
                  <a:schemeClr val="tx1"/>
                </a:solidFill>
              </a:rPr>
              <a:t>U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paya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untuk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menumbuhkembangkan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perilaku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positif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sepanjang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hidup</a:t>
            </a:r>
            <a:endParaRPr lang="en-US" sz="2400" b="1" dirty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94818546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6262546"/>
              </p:ext>
            </p:extLst>
          </p:nvPr>
        </p:nvGraphicFramePr>
        <p:xfrm>
          <a:off x="0" y="1295400"/>
          <a:ext cx="8839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Oswald Medium"/>
                <a:ea typeface="Oswald Medium"/>
                <a:cs typeface="Oswald Medium"/>
                <a:sym typeface="Oswald Medium"/>
              </a:rPr>
              <a:t>TIPS DIGITAL  PARENTING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42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7007073dc_1_89"/>
          <p:cNvSpPr txBox="1">
            <a:spLocks noGrp="1"/>
          </p:cNvSpPr>
          <p:nvPr>
            <p:ph type="body" idx="1"/>
          </p:nvPr>
        </p:nvSpPr>
        <p:spPr>
          <a:xfrm>
            <a:off x="-180529" y="1551708"/>
            <a:ext cx="8856985" cy="50456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901700" indent="-254000" algn="just">
              <a:lnSpc>
                <a:spcPct val="122000"/>
              </a:lnSpc>
              <a:buSzPts val="2000"/>
              <a:buFont typeface="Arial" panose="020B0604020202020204"/>
              <a:buChar char="•"/>
            </a:pP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Usia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2-4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tahun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,  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anak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harus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didampingi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oleh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orang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tua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atau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orang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dewasa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. Hal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tersebut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bukan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sekedar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persoalan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keselamatan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anak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,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tetapi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juga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untuk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memperkuat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ikatan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emosional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antara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orang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tua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dan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anak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.</a:t>
            </a:r>
            <a:endParaRPr sz="2000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01700" indent="-254000" algn="just">
              <a:lnSpc>
                <a:spcPct val="122000"/>
              </a:lnSpc>
              <a:buSzPts val="2000"/>
              <a:buFont typeface="Arial" panose="020B0604020202020204"/>
              <a:buChar char="•"/>
            </a:pP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Usia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4-7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tahun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,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anak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mulai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tertarik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untuk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melakukan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eksplorasi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sendiri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.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Meskipun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demikian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, orang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tua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harus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mempertimbangkan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untuk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memberikan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batasan-batasan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situs yang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boleh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dikunjungi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.</a:t>
            </a:r>
            <a:endParaRPr sz="2000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01700" indent="-254000" algn="just">
              <a:lnSpc>
                <a:spcPct val="122000"/>
              </a:lnSpc>
              <a:buSzPts val="2000"/>
              <a:buFont typeface="Arial" panose="020B0604020202020204"/>
              <a:buChar char="•"/>
            </a:pP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Usia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7-10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tahun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, 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anak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mulai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mencari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informasi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dan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kehidupan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sosial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di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luar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keluarga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.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Dengan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demikian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 orang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tua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 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perlu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 smtClean="0">
                <a:latin typeface="Belleza"/>
                <a:ea typeface="Belleza"/>
                <a:cs typeface="Belleza"/>
                <a:sym typeface="Belleza"/>
              </a:rPr>
              <a:t>memperhatikan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 smtClean="0">
                <a:latin typeface="Belleza"/>
                <a:ea typeface="Belleza"/>
                <a:cs typeface="Belleza"/>
                <a:sym typeface="Belleza"/>
              </a:rPr>
              <a:t>bahwa</a:t>
            </a:r>
            <a:r>
              <a:rPr lang="en-US" sz="2000" b="1" dirty="0" smtClean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waktu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untuk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menggunakan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sz="2000" b="1" i="1" dirty="0">
                <a:latin typeface="Belleza"/>
                <a:ea typeface="Belleza"/>
                <a:cs typeface="Belleza"/>
                <a:sym typeface="Belleza"/>
              </a:rPr>
              <a:t>gadget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tidaklah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menyerap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waktu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yang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seharusnya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digunakan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untuk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aktivitas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000" b="1" dirty="0" err="1">
                <a:latin typeface="Belleza"/>
                <a:ea typeface="Belleza"/>
                <a:cs typeface="Belleza"/>
                <a:sym typeface="Belleza"/>
              </a:rPr>
              <a:t>lainnya</a:t>
            </a:r>
            <a:r>
              <a:rPr lang="en-US" sz="2000" b="1" dirty="0">
                <a:latin typeface="Belleza"/>
                <a:ea typeface="Belleza"/>
                <a:cs typeface="Belleza"/>
                <a:sym typeface="Belleza"/>
              </a:rPr>
              <a:t>.</a:t>
            </a:r>
            <a:endParaRPr sz="2000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just">
              <a:spcBef>
                <a:spcPts val="800"/>
              </a:spcBef>
              <a:buNone/>
            </a:pPr>
            <a:endParaRPr sz="2000"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Aturan</a:t>
            </a:r>
            <a:r>
              <a:rPr lang="en-US" sz="2800" b="1" dirty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Main </a:t>
            </a:r>
            <a:r>
              <a:rPr lang="en-US" sz="2800" b="1" dirty="0" err="1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dalam</a:t>
            </a:r>
            <a:r>
              <a:rPr lang="en-US" sz="2800" b="1" dirty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Penggunaan</a:t>
            </a:r>
            <a:r>
              <a:rPr lang="en-US" sz="2800" b="1" dirty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sz="2800" b="1" i="1" dirty="0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Gadget</a:t>
            </a:r>
            <a:r>
              <a:rPr lang="en-US" sz="2800" b="1" dirty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sz="2800" b="1" dirty="0" err="1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sesuai</a:t>
            </a:r>
            <a:r>
              <a:rPr lang="en-US" sz="2800" b="1" dirty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Perkembangan</a:t>
            </a:r>
            <a:r>
              <a:rPr lang="en-US" sz="2800" b="1" dirty="0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Anak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04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7007073dc_1_94"/>
          <p:cNvSpPr txBox="1">
            <a:spLocks noGrp="1"/>
          </p:cNvSpPr>
          <p:nvPr>
            <p:ph type="body" idx="1"/>
          </p:nvPr>
        </p:nvSpPr>
        <p:spPr>
          <a:xfrm>
            <a:off x="-396552" y="1219200"/>
            <a:ext cx="9289032" cy="5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just">
              <a:lnSpc>
                <a:spcPct val="122000"/>
              </a:lnSpc>
              <a:buNone/>
            </a:pPr>
            <a:endParaRPr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01700" indent="-234950" algn="just">
              <a:lnSpc>
                <a:spcPct val="122000"/>
              </a:lnSpc>
              <a:buSzPts val="1700"/>
              <a:buFont typeface="Arial" panose="020B0604020202020204"/>
              <a:buChar char="•"/>
            </a:pP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Usia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10-12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tahun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, 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pada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masa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pra-remaja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ini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,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anak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membutuhkan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lebih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banyak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pengalaman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dan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kebebasan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.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Tugas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orang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tua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adalah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membantu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mengarahkan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kebebasan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mereka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. </a:t>
            </a:r>
            <a:endParaRPr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01700" indent="-234950" algn="just">
              <a:lnSpc>
                <a:spcPct val="122000"/>
              </a:lnSpc>
              <a:buSzPts val="1700"/>
              <a:buFont typeface="Arial" panose="020B0604020202020204"/>
              <a:buChar char="•"/>
            </a:pP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Usia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12-14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tahun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,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inilah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saat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anak-anak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mulai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aktif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menjalani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kehidupan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sosialnya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. Orang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tua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perlu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menekankan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kembali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pada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kesepakatan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dasar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tentang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penggunaan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internet di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rumah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,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diantaranya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tidak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memberikan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data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pribadi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apapun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,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bertukar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foto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atau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melakukan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pertemuan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b="1" i="1" dirty="0">
                <a:latin typeface="Belleza"/>
                <a:ea typeface="Belleza"/>
                <a:cs typeface="Belleza"/>
                <a:sym typeface="Belleza"/>
              </a:rPr>
              <a:t>face </a:t>
            </a:r>
            <a:r>
              <a:rPr lang="en-US" b="1" i="1" dirty="0" smtClean="0">
                <a:latin typeface="Belleza"/>
                <a:ea typeface="Belleza"/>
                <a:cs typeface="Belleza"/>
                <a:sym typeface="Belleza"/>
              </a:rPr>
              <a:t>to-face </a:t>
            </a:r>
            <a:r>
              <a:rPr lang="en-US" b="1" dirty="0" err="1" smtClean="0">
                <a:latin typeface="Belleza"/>
                <a:ea typeface="Belleza"/>
                <a:cs typeface="Belleza"/>
                <a:sym typeface="Belleza"/>
              </a:rPr>
              <a:t>dengan</a:t>
            </a:r>
            <a:r>
              <a:rPr lang="en-US" b="1" dirty="0" smtClean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seseorang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yang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baru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dikenal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melalui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internet,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tanpa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sepengetahuan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orang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tua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.</a:t>
            </a:r>
            <a:endParaRPr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901700" indent="-234950" algn="just">
              <a:lnSpc>
                <a:spcPct val="122000"/>
              </a:lnSpc>
              <a:buSzPts val="1700"/>
              <a:buFont typeface="Arial" panose="020B0604020202020204"/>
              <a:buChar char="•"/>
            </a:pP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Usia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14-17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tahun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,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perlu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ditekankan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benar-benar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kepada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remaja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bahwa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siapapun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yang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mereka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kenal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di internet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belum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tentu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seperti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apa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yang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mereka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bayangkan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dan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bisa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jauh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berbeda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dalam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kehidupan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sehari-hari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.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Remaja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harus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diberi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pemahaman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bahwa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kontrol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berada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di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tangan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mereka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dengan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cara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tetap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waspada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terhadap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keberadaan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pihak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yang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dapat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merugikan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b="1" dirty="0" err="1">
                <a:latin typeface="Belleza"/>
                <a:ea typeface="Belleza"/>
                <a:cs typeface="Belleza"/>
                <a:sym typeface="Belleza"/>
              </a:rPr>
              <a:t>mereka</a:t>
            </a:r>
            <a:r>
              <a:rPr lang="en-US" b="1" dirty="0">
                <a:latin typeface="Belleza"/>
                <a:ea typeface="Belleza"/>
                <a:cs typeface="Belleza"/>
                <a:sym typeface="Belleza"/>
              </a:rPr>
              <a:t>.</a:t>
            </a:r>
            <a:endParaRPr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indent="0" algn="just">
              <a:spcBef>
                <a:spcPts val="800"/>
              </a:spcBef>
              <a:buNone/>
            </a:pPr>
            <a:endParaRPr b="1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69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Aturan</a:t>
            </a:r>
            <a:r>
              <a:rPr lang="en-US" sz="2800" b="1" dirty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Main </a:t>
            </a:r>
            <a:r>
              <a:rPr lang="en-US" sz="2800" b="1" dirty="0" err="1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dalam</a:t>
            </a:r>
            <a:r>
              <a:rPr lang="en-US" sz="2800" b="1" dirty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Penggunaan</a:t>
            </a:r>
            <a:r>
              <a:rPr lang="en-US" sz="2800" b="1" dirty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sz="2800" b="1" i="1" dirty="0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Gadget</a:t>
            </a:r>
            <a:r>
              <a:rPr lang="en-US" sz="2800" b="1" dirty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 </a:t>
            </a:r>
            <a:r>
              <a:rPr lang="en-US" sz="2800" b="1" dirty="0" err="1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sesuai</a:t>
            </a:r>
            <a:r>
              <a:rPr lang="en-US" sz="2800" b="1" dirty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Perkembangan</a:t>
            </a:r>
            <a:r>
              <a:rPr lang="en-US" sz="2800" b="1" dirty="0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elleza"/>
                <a:ea typeface="Belleza"/>
                <a:cs typeface="Belleza"/>
                <a:sym typeface="Belleza"/>
              </a:rPr>
              <a:t>Anak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11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55576" y="915337"/>
            <a:ext cx="7220024" cy="1303867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d-ID" b="1" dirty="0" smtClean="0">
                <a:solidFill>
                  <a:schemeClr val="tx1"/>
                </a:solidFill>
              </a:rPr>
              <a:t>BENTUK-BENTUK KEKERASAN SEKSUAL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71600" y="2636912"/>
            <a:ext cx="7272808" cy="3456384"/>
          </a:xfrm>
        </p:spPr>
        <p:txBody>
          <a:bodyPr>
            <a:noAutofit/>
          </a:bodyPr>
          <a:lstStyle/>
          <a:p>
            <a:pPr eaLnBrk="1" hangingPunct="1"/>
            <a:r>
              <a:rPr lang="id-ID" sz="2800" b="1" dirty="0" smtClean="0"/>
              <a:t>PELECEHAN SEKSUAL (KATA-KATA BAIK VERBAL MAUPUN TULISAN YANG MENGANDUNG PORNOGRAFI), </a:t>
            </a:r>
            <a:endParaRPr lang="id-ID" sz="2800" b="1" dirty="0"/>
          </a:p>
          <a:p>
            <a:pPr eaLnBrk="1" hangingPunct="1"/>
            <a:r>
              <a:rPr lang="id-ID" sz="2800" b="1" dirty="0" smtClean="0"/>
              <a:t>PENCABULAN (DICIUM, SENTUHAN ORG</a:t>
            </a:r>
            <a:r>
              <a:rPr lang="en-ID" sz="2800" b="1" dirty="0" smtClean="0"/>
              <a:t>A</a:t>
            </a:r>
            <a:r>
              <a:rPr lang="id-ID" sz="2800" b="1" dirty="0" smtClean="0"/>
              <a:t>N SEKSUAL, DIRABA)</a:t>
            </a:r>
          </a:p>
          <a:p>
            <a:pPr eaLnBrk="1" hangingPunct="1"/>
            <a:r>
              <a:rPr lang="id-ID" sz="2800" b="1" dirty="0" smtClean="0"/>
              <a:t>PERKOSAAN (PENYERANGAN ATAU PEMAKSAAN HUBUNGAN SEKSUAL)</a:t>
            </a:r>
          </a:p>
          <a:p>
            <a:pPr eaLnBrk="1" hangingPunct="1"/>
            <a:endParaRPr lang="id-ID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2491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176866" y="908721"/>
            <a:ext cx="6798734" cy="792088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id-ID" b="1" dirty="0" smtClean="0">
                <a:solidFill>
                  <a:schemeClr val="tx1"/>
                </a:solidFill>
              </a:rPr>
              <a:t>DAMPAK SECARA PSIKOLOGI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60590"/>
            <a:ext cx="6912767" cy="414873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2800" b="1" dirty="0" smtClean="0"/>
              <a:t>PERUBAHAN PERILAKU, LEBIH MALAS</a:t>
            </a:r>
          </a:p>
          <a:p>
            <a:pPr eaLnBrk="1" hangingPunct="1">
              <a:defRPr/>
            </a:pPr>
            <a:r>
              <a:rPr lang="id-ID" sz="2800" b="1" dirty="0" smtClean="0"/>
              <a:t>TERJADI PENURUNAN KONSENTRASI BELAJAR</a:t>
            </a:r>
          </a:p>
          <a:p>
            <a:pPr eaLnBrk="1" hangingPunct="1">
              <a:defRPr/>
            </a:pPr>
            <a:r>
              <a:rPr lang="id-ID" sz="2800" b="1" dirty="0" smtClean="0"/>
              <a:t>GANGGUAN KECEMASAN</a:t>
            </a:r>
          </a:p>
          <a:p>
            <a:pPr eaLnBrk="1" hangingPunct="1">
              <a:defRPr/>
            </a:pPr>
            <a:r>
              <a:rPr lang="id-ID" sz="2800" b="1" dirty="0" smtClean="0"/>
              <a:t>GANGGUAN PERILAKU</a:t>
            </a:r>
          </a:p>
          <a:p>
            <a:pPr eaLnBrk="1" hangingPunct="1">
              <a:defRPr/>
            </a:pPr>
            <a:r>
              <a:rPr lang="id-ID" sz="2800" b="1" dirty="0" smtClean="0"/>
              <a:t>MENARIK DIRI</a:t>
            </a:r>
          </a:p>
          <a:p>
            <a:pPr eaLnBrk="1" hangingPunct="1">
              <a:defRPr/>
            </a:pPr>
            <a:r>
              <a:rPr lang="id-ID" sz="2800" b="1" dirty="0" smtClean="0"/>
              <a:t>AGRESIF</a:t>
            </a:r>
          </a:p>
          <a:p>
            <a:pPr marL="69850" indent="0" eaLnBrk="1" hangingPunct="1">
              <a:buFont typeface="Wingdings 2" pitchFamily="18" charset="2"/>
              <a:buNone/>
              <a:defRPr/>
            </a:pP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2954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08522" y="741364"/>
            <a:ext cx="57507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500"/>
              <a:t>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8369" y="1428751"/>
            <a:ext cx="40427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600">
                <a:latin typeface="Bernard MT Condensed" pitchFamily="18" charset="0"/>
              </a:rPr>
              <a:t>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5322" y="946150"/>
            <a:ext cx="57507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1500" dirty="0">
                <a:latin typeface="Bodoni MT" pitchFamily="18" charset="0"/>
              </a:rPr>
              <a:t>A</a:t>
            </a: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4"/>
          <a:stretch>
            <a:fillRect/>
          </a:stretch>
        </p:blipFill>
        <p:spPr bwMode="auto">
          <a:xfrm>
            <a:off x="0" y="14288"/>
            <a:ext cx="91440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48051" y="554038"/>
            <a:ext cx="57507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600">
                <a:latin typeface="Bookman Old Style" pitchFamily="18" charset="0"/>
              </a:rPr>
              <a:t>P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0791" y="1539875"/>
            <a:ext cx="676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0">
                <a:latin typeface="Bernard MT Condensed" pitchFamily="18" charset="0"/>
              </a:rPr>
              <a:t>a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2438401" y="2603500"/>
            <a:ext cx="57507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600" dirty="0">
                <a:solidFill>
                  <a:srgbClr val="FF0000"/>
                </a:solidFill>
                <a:latin typeface="Brush Script MT" pitchFamily="66" charset="0"/>
              </a:rPr>
              <a:t>A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3793332" y="2603500"/>
            <a:ext cx="57507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600" dirty="0">
                <a:solidFill>
                  <a:srgbClr val="00B050"/>
                </a:solidFill>
                <a:latin typeface="Brush Script MT" pitchFamily="66" charset="0"/>
              </a:rPr>
              <a:t>N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4929188" y="2481263"/>
            <a:ext cx="57507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600" dirty="0">
                <a:solidFill>
                  <a:srgbClr val="FF0000"/>
                </a:solidFill>
                <a:latin typeface="Brush Script MT" pitchFamily="66" charset="0"/>
              </a:rPr>
              <a:t>A</a:t>
            </a:r>
          </a:p>
        </p:txBody>
      </p:sp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6198394" y="2684463"/>
            <a:ext cx="57626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600" dirty="0">
                <a:solidFill>
                  <a:srgbClr val="00B050"/>
                </a:solidFill>
                <a:latin typeface="Brush Script MT" pitchFamily="66" charset="0"/>
              </a:rPr>
              <a:t>K</a:t>
            </a:r>
          </a:p>
        </p:txBody>
      </p:sp>
      <p:sp>
        <p:nvSpPr>
          <p:cNvPr id="5132" name="TextBox 13"/>
          <p:cNvSpPr txBox="1">
            <a:spLocks noChangeArrowheads="1"/>
          </p:cNvSpPr>
          <p:nvPr/>
        </p:nvSpPr>
        <p:spPr bwMode="auto">
          <a:xfrm>
            <a:off x="7162801" y="554038"/>
            <a:ext cx="180168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6000" dirty="0" smtClean="0">
                <a:latin typeface="Arial Black" pitchFamily="34" charset="0"/>
              </a:rPr>
              <a:t>?</a:t>
            </a:r>
            <a:endParaRPr lang="en-US" sz="26000" dirty="0">
              <a:latin typeface="Arial Black" pitchFamily="34" charset="0"/>
            </a:endParaRPr>
          </a:p>
        </p:txBody>
      </p:sp>
      <p:pic>
        <p:nvPicPr>
          <p:cNvPr id="513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" y="-17463"/>
            <a:ext cx="9144000" cy="13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1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048672" cy="1296144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Apa Yang Harus</a:t>
            </a:r>
            <a:br>
              <a:rPr lang="id-ID" b="1" dirty="0">
                <a:solidFill>
                  <a:schemeClr val="tx1"/>
                </a:solidFill>
              </a:rPr>
            </a:br>
            <a:r>
              <a:rPr lang="id-ID" b="1" dirty="0">
                <a:solidFill>
                  <a:schemeClr val="tx1"/>
                </a:solidFill>
              </a:rPr>
              <a:t>Sekolah </a:t>
            </a:r>
            <a:r>
              <a:rPr lang="id-ID" b="1" dirty="0" smtClean="0">
                <a:solidFill>
                  <a:schemeClr val="tx1"/>
                </a:solidFill>
              </a:rPr>
              <a:t>Lakukan</a:t>
            </a:r>
            <a:r>
              <a:rPr lang="en-ID" b="1" dirty="0" smtClean="0">
                <a:solidFill>
                  <a:schemeClr val="tx1"/>
                </a:solidFill>
              </a:rPr>
              <a:t> </a:t>
            </a:r>
            <a:r>
              <a:rPr lang="id-ID" b="1" dirty="0" smtClean="0">
                <a:solidFill>
                  <a:schemeClr val="tx1"/>
                </a:solidFill>
              </a:rPr>
              <a:t>?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996952"/>
            <a:ext cx="8064896" cy="2088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3600" b="1" dirty="0"/>
              <a:t>Gunakan sistem </a:t>
            </a:r>
            <a:r>
              <a:rPr lang="id-ID" sz="3600" b="1" dirty="0" smtClean="0"/>
              <a:t>perlindungan anak</a:t>
            </a:r>
            <a:r>
              <a:rPr lang="id-ID" sz="3600" b="1" dirty="0"/>
              <a:t>, </a:t>
            </a:r>
            <a:endParaRPr lang="id-ID" sz="3600" b="1" dirty="0" smtClean="0"/>
          </a:p>
          <a:p>
            <a:pPr marL="0" indent="0" algn="ctr">
              <a:buNone/>
            </a:pPr>
            <a:r>
              <a:rPr lang="id-ID" sz="3600" b="1" dirty="0" smtClean="0"/>
              <a:t>sistem </a:t>
            </a:r>
            <a:r>
              <a:rPr lang="id-ID" sz="3600" b="1" dirty="0"/>
              <a:t>ini </a:t>
            </a:r>
            <a:r>
              <a:rPr lang="id-ID" sz="3600" b="1" dirty="0" smtClean="0"/>
              <a:t>umumnya membatasi </a:t>
            </a:r>
            <a:r>
              <a:rPr lang="id-ID" sz="3600" b="1" dirty="0"/>
              <a:t>akses </a:t>
            </a:r>
            <a:r>
              <a:rPr lang="id-ID" sz="3600" b="1" dirty="0" smtClean="0"/>
              <a:t>internet anak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8279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798734" cy="1001495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ID" sz="4800" b="1" dirty="0" err="1" smtClean="0">
                <a:solidFill>
                  <a:schemeClr val="tx1"/>
                </a:solidFill>
              </a:rPr>
              <a:t>Jika</a:t>
            </a:r>
            <a:r>
              <a:rPr lang="en-ID" sz="4800" b="1" dirty="0" smtClean="0">
                <a:solidFill>
                  <a:schemeClr val="tx1"/>
                </a:solidFill>
              </a:rPr>
              <a:t> Ada </a:t>
            </a:r>
            <a:r>
              <a:rPr lang="en-ID" sz="4800" b="1" dirty="0" err="1" smtClean="0">
                <a:solidFill>
                  <a:schemeClr val="tx1"/>
                </a:solidFill>
              </a:rPr>
              <a:t>Masalah</a:t>
            </a:r>
            <a:r>
              <a:rPr lang="en-ID" sz="4800" b="1" dirty="0" smtClean="0">
                <a:solidFill>
                  <a:schemeClr val="tx1"/>
                </a:solidFill>
              </a:rPr>
              <a:t> ?</a:t>
            </a:r>
            <a:endParaRPr lang="id-ID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560840" cy="4752528"/>
          </a:xfrm>
        </p:spPr>
        <p:txBody>
          <a:bodyPr>
            <a:noAutofit/>
          </a:bodyPr>
          <a:lstStyle/>
          <a:p>
            <a:r>
              <a:rPr lang="sv-SE" sz="2000" b="1" dirty="0"/>
              <a:t>Jika anak anda menerima </a:t>
            </a:r>
            <a:r>
              <a:rPr lang="sv-SE" sz="2000" b="1" dirty="0" smtClean="0"/>
              <a:t>gambar</a:t>
            </a:r>
            <a:r>
              <a:rPr lang="id-ID" sz="2000" b="1" dirty="0" smtClean="0"/>
              <a:t> tidak </a:t>
            </a:r>
            <a:r>
              <a:rPr lang="id-ID" sz="2000" b="1" dirty="0"/>
              <a:t>senonoh:</a:t>
            </a:r>
          </a:p>
          <a:p>
            <a:r>
              <a:rPr lang="id-ID" sz="2000" b="1" dirty="0"/>
              <a:t>Jika anak anda dirundung (bully):</a:t>
            </a:r>
          </a:p>
          <a:p>
            <a:r>
              <a:rPr lang="pl-PL" sz="2000" b="1" dirty="0"/>
              <a:t>Jika anak anda dihubungi </a:t>
            </a:r>
            <a:r>
              <a:rPr lang="pl-PL" sz="2000" b="1" dirty="0" smtClean="0"/>
              <a:t>orang</a:t>
            </a:r>
            <a:r>
              <a:rPr lang="id-ID" sz="2000" b="1" dirty="0" smtClean="0"/>
              <a:t> tidak </a:t>
            </a:r>
            <a:r>
              <a:rPr lang="id-ID" sz="2000" b="1" dirty="0"/>
              <a:t>dikenal:</a:t>
            </a:r>
          </a:p>
          <a:p>
            <a:pPr lvl="1">
              <a:buBlip>
                <a:blip r:embed="rId2"/>
              </a:buBlip>
            </a:pPr>
            <a:r>
              <a:rPr lang="pt-BR" sz="2000" b="1" dirty="0"/>
              <a:t>Suruh anak anda menutup </a:t>
            </a:r>
            <a:r>
              <a:rPr lang="pt-BR" sz="2000" b="1" dirty="0" smtClean="0"/>
              <a:t>link</a:t>
            </a:r>
            <a:r>
              <a:rPr lang="id-ID" sz="2000" b="1" dirty="0" smtClean="0"/>
              <a:t> tersebut </a:t>
            </a:r>
            <a:r>
              <a:rPr lang="id-ID" sz="2000" b="1" dirty="0"/>
              <a:t>dan hapus dari history</a:t>
            </a:r>
          </a:p>
          <a:p>
            <a:pPr lvl="1">
              <a:buBlip>
                <a:blip r:embed="rId2"/>
              </a:buBlip>
            </a:pPr>
            <a:r>
              <a:rPr lang="sv-SE" sz="2000" b="1" dirty="0"/>
              <a:t>Suruh anak anda untuk </a:t>
            </a:r>
            <a:r>
              <a:rPr lang="sv-SE" sz="2000" b="1" dirty="0" smtClean="0"/>
              <a:t>tidak</a:t>
            </a:r>
            <a:r>
              <a:rPr lang="id-ID" sz="2000" b="1" dirty="0" smtClean="0"/>
              <a:t> membalas </a:t>
            </a:r>
            <a:r>
              <a:rPr lang="id-ID" sz="2000" b="1" dirty="0"/>
              <a:t>pesan rundungan</a:t>
            </a:r>
          </a:p>
          <a:p>
            <a:pPr lvl="1">
              <a:buBlip>
                <a:blip r:embed="rId2"/>
              </a:buBlip>
            </a:pPr>
            <a:r>
              <a:rPr lang="sv-SE" sz="2000" b="1" dirty="0"/>
              <a:t>Suruh anak anda untuk </a:t>
            </a:r>
            <a:r>
              <a:rPr lang="sv-SE" sz="2000" b="1" dirty="0" smtClean="0"/>
              <a:t>tidak</a:t>
            </a:r>
            <a:r>
              <a:rPr lang="id-ID" sz="2000" b="1" dirty="0" smtClean="0"/>
              <a:t> membalas </a:t>
            </a:r>
            <a:r>
              <a:rPr lang="id-ID" sz="2000" b="1" dirty="0"/>
              <a:t>pesan</a:t>
            </a:r>
          </a:p>
          <a:p>
            <a:pPr lvl="1">
              <a:buBlip>
                <a:blip r:embed="rId2"/>
              </a:buBlip>
            </a:pPr>
            <a:r>
              <a:rPr lang="id-ID" sz="2000" b="1" dirty="0"/>
              <a:t>Kumpulkan bukti-bukti </a:t>
            </a:r>
            <a:r>
              <a:rPr lang="id-ID" sz="2000" b="1" dirty="0" smtClean="0"/>
              <a:t>dan laporkan </a:t>
            </a:r>
            <a:r>
              <a:rPr lang="id-ID" sz="2000" b="1" dirty="0"/>
              <a:t>pada pihak sekolah</a:t>
            </a:r>
          </a:p>
          <a:p>
            <a:pPr lvl="1">
              <a:buBlip>
                <a:blip r:embed="rId2"/>
              </a:buBlip>
            </a:pPr>
            <a:r>
              <a:rPr lang="id-ID" sz="2000" b="1" dirty="0"/>
              <a:t>Pada Facebook, atur </a:t>
            </a:r>
            <a:r>
              <a:rPr lang="id-ID" sz="2000" b="1" dirty="0" smtClean="0"/>
              <a:t>privasi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/>
              <a:t>anda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“friends </a:t>
            </a:r>
            <a:r>
              <a:rPr lang="en-US" sz="2000" b="1" dirty="0" smtClean="0"/>
              <a:t>only”</a:t>
            </a:r>
            <a:r>
              <a:rPr lang="id-ID" sz="2000" b="1" dirty="0" smtClean="0"/>
              <a:t> atau </a:t>
            </a:r>
            <a:r>
              <a:rPr lang="id-ID" sz="2000" b="1" dirty="0"/>
              <a:t>“teman”</a:t>
            </a:r>
          </a:p>
        </p:txBody>
      </p:sp>
    </p:spTree>
    <p:extLst>
      <p:ext uri="{BB962C8B-B14F-4D97-AF65-F5344CB8AC3E}">
        <p14:creationId xmlns:p14="http://schemas.microsoft.com/office/powerpoint/2010/main" val="19839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3" y="764704"/>
            <a:ext cx="7344816" cy="720080"/>
          </a:xfr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solidFill>
                  <a:schemeClr val="tx1"/>
                </a:solidFill>
                <a:latin typeface="Baskerville Old Face" pitchFamily="18" charset="0"/>
              </a:rPr>
              <a:t>Aturan Dasar Perhatikan </a:t>
            </a:r>
            <a:r>
              <a:rPr lang="en-ID" sz="3600" b="1" dirty="0" smtClean="0">
                <a:solidFill>
                  <a:schemeClr val="tx1"/>
                </a:solidFill>
                <a:latin typeface="Baskerville Old Face" pitchFamily="18" charset="0"/>
              </a:rPr>
              <a:t>A</a:t>
            </a:r>
            <a:r>
              <a:rPr lang="id-ID" sz="3600" b="1" dirty="0" smtClean="0">
                <a:solidFill>
                  <a:schemeClr val="tx1"/>
                </a:solidFill>
                <a:latin typeface="Baskerville Old Face" pitchFamily="18" charset="0"/>
              </a:rPr>
              <a:t>nak </a:t>
            </a:r>
            <a:r>
              <a:rPr lang="en-ID" sz="3600" b="1" dirty="0" smtClean="0">
                <a:solidFill>
                  <a:schemeClr val="tx1"/>
                </a:solidFill>
                <a:latin typeface="Baskerville Old Face" pitchFamily="18" charset="0"/>
              </a:rPr>
              <a:t>A</a:t>
            </a:r>
            <a:r>
              <a:rPr lang="id-ID" sz="3600" b="1" dirty="0" smtClean="0">
                <a:solidFill>
                  <a:schemeClr val="tx1"/>
                </a:solidFill>
                <a:latin typeface="Baskerville Old Face" pitchFamily="18" charset="0"/>
              </a:rPr>
              <a:t>nda</a:t>
            </a:r>
            <a:endParaRPr lang="id-ID" sz="36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416825" cy="4536504"/>
          </a:xfrm>
        </p:spPr>
        <p:txBody>
          <a:bodyPr>
            <a:noAutofit/>
          </a:bodyPr>
          <a:lstStyle/>
          <a:p>
            <a:r>
              <a:rPr lang="id-ID" sz="2400" b="1" dirty="0">
                <a:latin typeface="Baskerville Old Face" pitchFamily="18" charset="0"/>
              </a:rPr>
              <a:t>Tidak memberikan </a:t>
            </a:r>
            <a:r>
              <a:rPr lang="id-ID" sz="2400" b="1" dirty="0" smtClean="0">
                <a:latin typeface="Baskerville Old Face" pitchFamily="18" charset="0"/>
              </a:rPr>
              <a:t>informasi personal </a:t>
            </a:r>
            <a:r>
              <a:rPr lang="id-ID" sz="2400" b="1" dirty="0">
                <a:latin typeface="Baskerville Old Face" pitchFamily="18" charset="0"/>
              </a:rPr>
              <a:t>di internet</a:t>
            </a:r>
          </a:p>
          <a:p>
            <a:r>
              <a:rPr lang="id-ID" sz="2400" b="1" dirty="0">
                <a:latin typeface="Baskerville Old Face" pitchFamily="18" charset="0"/>
              </a:rPr>
              <a:t>Tidak mengunggah foto </a:t>
            </a:r>
            <a:r>
              <a:rPr lang="id-ID" sz="2400" b="1" dirty="0" smtClean="0">
                <a:latin typeface="Baskerville Old Face" pitchFamily="18" charset="0"/>
              </a:rPr>
              <a:t>dan video </a:t>
            </a:r>
            <a:r>
              <a:rPr lang="id-ID" sz="2400" b="1" dirty="0">
                <a:latin typeface="Baskerville Old Face" pitchFamily="18" charset="0"/>
              </a:rPr>
              <a:t>profil tanpa </a:t>
            </a:r>
            <a:r>
              <a:rPr lang="id-ID" sz="2400" b="1" dirty="0" smtClean="0">
                <a:latin typeface="Baskerville Old Face" pitchFamily="18" charset="0"/>
              </a:rPr>
              <a:t>persetujuan anda</a:t>
            </a:r>
            <a:endParaRPr lang="id-ID" sz="2400" b="1" dirty="0">
              <a:latin typeface="Baskerville Old Face" pitchFamily="18" charset="0"/>
            </a:endParaRPr>
          </a:p>
          <a:p>
            <a:r>
              <a:rPr lang="id-ID" sz="2400" b="1" dirty="0">
                <a:latin typeface="Baskerville Old Face" pitchFamily="18" charset="0"/>
              </a:rPr>
              <a:t>Tidak membuat janji </a:t>
            </a:r>
            <a:r>
              <a:rPr lang="id-ID" sz="2400" b="1" dirty="0" smtClean="0">
                <a:latin typeface="Baskerville Old Face" pitchFamily="18" charset="0"/>
              </a:rPr>
              <a:t>bertemu di </a:t>
            </a:r>
            <a:r>
              <a:rPr lang="id-ID" sz="2400" b="1" dirty="0">
                <a:latin typeface="Baskerville Old Face" pitchFamily="18" charset="0"/>
              </a:rPr>
              <a:t>internet</a:t>
            </a:r>
          </a:p>
          <a:p>
            <a:r>
              <a:rPr lang="id-ID" sz="2400" b="1" dirty="0">
                <a:latin typeface="Baskerville Old Face" pitchFamily="18" charset="0"/>
              </a:rPr>
              <a:t>Tidak membuka lampiran </a:t>
            </a:r>
            <a:r>
              <a:rPr lang="id-ID" sz="2400" b="1" dirty="0" smtClean="0">
                <a:latin typeface="Baskerville Old Face" pitchFamily="18" charset="0"/>
              </a:rPr>
              <a:t>dari </a:t>
            </a:r>
            <a:r>
              <a:rPr lang="it-IT" sz="2400" b="1" dirty="0" smtClean="0">
                <a:latin typeface="Baskerville Old Face" pitchFamily="18" charset="0"/>
              </a:rPr>
              <a:t>e-mail </a:t>
            </a:r>
            <a:r>
              <a:rPr lang="it-IT" sz="2400" b="1" dirty="0">
                <a:latin typeface="Baskerville Old Face" pitchFamily="18" charset="0"/>
              </a:rPr>
              <a:t>kecuali dari orang </a:t>
            </a:r>
            <a:r>
              <a:rPr lang="it-IT" sz="2400" b="1" dirty="0" smtClean="0">
                <a:latin typeface="Baskerville Old Face" pitchFamily="18" charset="0"/>
              </a:rPr>
              <a:t>yang</a:t>
            </a:r>
            <a:r>
              <a:rPr lang="id-ID" sz="2400" b="1" dirty="0" smtClean="0">
                <a:latin typeface="Baskerville Old Face" pitchFamily="18" charset="0"/>
              </a:rPr>
              <a:t> dikenal</a:t>
            </a:r>
            <a:endParaRPr lang="id-ID" sz="2400" b="1" dirty="0">
              <a:latin typeface="Baskerville Old Face" pitchFamily="18" charset="0"/>
            </a:endParaRPr>
          </a:p>
          <a:p>
            <a:r>
              <a:rPr lang="id-ID" sz="2400" b="1" dirty="0">
                <a:latin typeface="Baskerville Old Face" pitchFamily="18" charset="0"/>
              </a:rPr>
              <a:t>Tidak menggunakan </a:t>
            </a:r>
            <a:r>
              <a:rPr lang="id-ID" sz="2400" b="1" dirty="0" smtClean="0">
                <a:latin typeface="Baskerville Old Face" pitchFamily="18" charset="0"/>
              </a:rPr>
              <a:t>webcam</a:t>
            </a:r>
            <a:r>
              <a:rPr lang="en-ID" sz="2400" b="1" dirty="0" smtClean="0">
                <a:latin typeface="Baskerville Old Face" pitchFamily="18" charset="0"/>
              </a:rPr>
              <a:t>, </a:t>
            </a:r>
            <a:r>
              <a:rPr lang="id-ID" sz="2400" b="1" dirty="0" smtClean="0">
                <a:latin typeface="Baskerville Old Face" pitchFamily="18" charset="0"/>
              </a:rPr>
              <a:t>kecuali </a:t>
            </a:r>
            <a:r>
              <a:rPr lang="id-ID" sz="2400" b="1" dirty="0">
                <a:latin typeface="Baskerville Old Face" pitchFamily="18" charset="0"/>
              </a:rPr>
              <a:t>dengan orang </a:t>
            </a:r>
            <a:r>
              <a:rPr lang="id-ID" sz="2400" b="1" dirty="0" smtClean="0">
                <a:latin typeface="Baskerville Old Face" pitchFamily="18" charset="0"/>
              </a:rPr>
              <a:t>yang dikenal </a:t>
            </a:r>
          </a:p>
          <a:p>
            <a:r>
              <a:rPr lang="id-ID" sz="2400" b="1" dirty="0" smtClean="0">
                <a:latin typeface="Baskerville Old Face" pitchFamily="18" charset="0"/>
              </a:rPr>
              <a:t>Tidak </a:t>
            </a:r>
            <a:r>
              <a:rPr lang="id-ID" sz="2400" b="1" dirty="0">
                <a:latin typeface="Baskerville Old Face" pitchFamily="18" charset="0"/>
              </a:rPr>
              <a:t>membeli apapun </a:t>
            </a:r>
            <a:r>
              <a:rPr lang="id-ID" sz="2400" b="1" dirty="0" smtClean="0">
                <a:latin typeface="Baskerville Old Face" pitchFamily="18" charset="0"/>
              </a:rPr>
              <a:t>dari internet </a:t>
            </a:r>
            <a:r>
              <a:rPr lang="id-ID" sz="2400" b="1" dirty="0">
                <a:latin typeface="Baskerville Old Face" pitchFamily="18" charset="0"/>
              </a:rPr>
              <a:t>tanpa </a:t>
            </a:r>
            <a:r>
              <a:rPr lang="id-ID" sz="2400" b="1" dirty="0" smtClean="0">
                <a:latin typeface="Baskerville Old Face" pitchFamily="18" charset="0"/>
              </a:rPr>
              <a:t>persetujuan anda</a:t>
            </a:r>
            <a:endParaRPr lang="id-ID" sz="24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12" y="548680"/>
            <a:ext cx="7187135" cy="864096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tx1"/>
                </a:solidFill>
              </a:rPr>
              <a:t>HATI-HATI BERKAWAN MELALUI JEJARING SOSIAL INTERNET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424936" cy="4824536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d-ID" sz="2400" dirty="0" smtClean="0"/>
              <a:t>Akhir-akhir ini bayak  </a:t>
            </a:r>
            <a:r>
              <a:rPr lang="id-ID" sz="2400" dirty="0"/>
              <a:t>kasus  kekerasan seksual yang modusnya melalui perkenalan melalui Facebook. </a:t>
            </a:r>
            <a:r>
              <a:rPr lang="id-ID" sz="2400" dirty="0" smtClean="0"/>
              <a:t>Bentuk kekerasan </a:t>
            </a:r>
            <a:r>
              <a:rPr lang="id-ID" sz="2400" dirty="0" smtClean="0"/>
              <a:t>mulai </a:t>
            </a:r>
            <a:r>
              <a:rPr lang="id-ID" sz="2400" dirty="0"/>
              <a:t>dari penculikan, penyekapan, pelecehan, pemerkosaan, sampai perdagangan perempuan (</a:t>
            </a:r>
            <a:r>
              <a:rPr lang="id-ID" sz="2400" dirty="0" smtClean="0"/>
              <a:t>trafi</a:t>
            </a:r>
            <a:r>
              <a:rPr lang="en-ID" sz="2400" dirty="0" smtClean="0"/>
              <a:t>c</a:t>
            </a:r>
            <a:r>
              <a:rPr lang="id-ID" sz="2400" dirty="0" smtClean="0"/>
              <a:t>king</a:t>
            </a:r>
            <a:r>
              <a:rPr lang="id-ID" sz="2400" dirty="0"/>
              <a:t>) yang dilakukan pelaku dengan cara merayu dan membohongi korban melalui internet.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d-ID" sz="2400" dirty="0"/>
              <a:t>Internet juga sering dimanfaatkan oleh oknum yang tidak bertanggung jawab untuk mengelabui anak-anak dan remaja. Ada sebanyak 750.000 pemangsa atau predator seksual setiap hari yang memanfaatkan ruang rumpi (chatting room) untuk berkenalan, kemudian mengajaknya untuk melakukan hubungan seks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2480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033" y="332656"/>
            <a:ext cx="6187263" cy="70609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1"/>
                </a:solidFill>
              </a:rPr>
              <a:t>Y</a:t>
            </a:r>
            <a:r>
              <a:rPr lang="en-ID" dirty="0" smtClean="0">
                <a:solidFill>
                  <a:schemeClr val="tx1"/>
                </a:solidFill>
              </a:rPr>
              <a:t>an</a:t>
            </a:r>
            <a:r>
              <a:rPr lang="id-ID" dirty="0" smtClean="0">
                <a:solidFill>
                  <a:schemeClr val="tx1"/>
                </a:solidFill>
              </a:rPr>
              <a:t>g </a:t>
            </a:r>
            <a:r>
              <a:rPr lang="id-ID" dirty="0" smtClean="0">
                <a:solidFill>
                  <a:schemeClr val="tx1"/>
                </a:solidFill>
              </a:rPr>
              <a:t>Perlu Diperhatikan?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328592"/>
          </a:xfrm>
        </p:spPr>
        <p:txBody>
          <a:bodyPr>
            <a:noAutofit/>
          </a:bodyPr>
          <a:lstStyle/>
          <a:p>
            <a:pPr eaLnBrk="1" hangingPunct="1"/>
            <a:r>
              <a:rPr lang="id-ID" sz="2600" dirty="0" smtClean="0">
                <a:latin typeface="Arial Narrow" pitchFamily="34" charset="0"/>
              </a:rPr>
              <a:t>Jangan pasang foto-foto diri yang bersifat pribadi (privasi) dan informasi mengenai  identitas pribadi (nama, umur, alamat, no telpon, sekolah)  di Facebook.</a:t>
            </a:r>
            <a:r>
              <a:rPr lang="en-ID" sz="2600" dirty="0" smtClean="0">
                <a:latin typeface="Arial Narrow" pitchFamily="34" charset="0"/>
              </a:rPr>
              <a:t> </a:t>
            </a:r>
            <a:r>
              <a:rPr lang="id-ID" sz="2600" dirty="0" smtClean="0">
                <a:latin typeface="Arial Narrow" pitchFamily="34" charset="0"/>
              </a:rPr>
              <a:t>Foto-foto pribadi  kadang digunakan oleh pelaku  kejahatan untuk menjerat korban sebagai sasaran</a:t>
            </a:r>
            <a:r>
              <a:rPr lang="en-ID" sz="2600" dirty="0" smtClean="0">
                <a:latin typeface="Arial Narrow" pitchFamily="34" charset="0"/>
              </a:rPr>
              <a:t> </a:t>
            </a:r>
            <a:r>
              <a:rPr lang="id-ID" sz="2600" dirty="0" smtClean="0">
                <a:latin typeface="Arial Narrow" pitchFamily="34" charset="0"/>
              </a:rPr>
              <a:t>pelecehan/perkosaan, trafi</a:t>
            </a:r>
            <a:r>
              <a:rPr lang="en-ID" sz="2600" dirty="0" smtClean="0">
                <a:latin typeface="Arial Narrow" pitchFamily="34" charset="0"/>
              </a:rPr>
              <a:t>c</a:t>
            </a:r>
            <a:r>
              <a:rPr lang="id-ID" sz="2600" dirty="0" smtClean="0">
                <a:latin typeface="Arial Narrow" pitchFamily="34" charset="0"/>
              </a:rPr>
              <a:t>king dan pornografi. Jangan pedulikan permintaan dari orang yang baru dikenal di Internet.</a:t>
            </a:r>
          </a:p>
          <a:p>
            <a:pPr eaLnBrk="1" hangingPunct="1"/>
            <a:r>
              <a:rPr lang="id-ID" sz="2600" dirty="0" smtClean="0">
                <a:latin typeface="Arial Narrow" pitchFamily="34" charset="0"/>
              </a:rPr>
              <a:t>Jangan sembarangan ap</a:t>
            </a:r>
            <a:r>
              <a:rPr lang="en-ID" sz="2600" dirty="0" smtClean="0">
                <a:latin typeface="Arial Narrow" pitchFamily="34" charset="0"/>
              </a:rPr>
              <a:t>p</a:t>
            </a:r>
            <a:r>
              <a:rPr lang="id-ID" sz="2600" dirty="0" smtClean="0">
                <a:latin typeface="Arial Narrow" pitchFamily="34" charset="0"/>
              </a:rPr>
              <a:t>rove teman di FB. Seleksi dan saring dulu siapa saja yang bisa di a</a:t>
            </a:r>
            <a:r>
              <a:rPr lang="en-ID" sz="2600" dirty="0" smtClean="0">
                <a:latin typeface="Arial Narrow" pitchFamily="34" charset="0"/>
              </a:rPr>
              <a:t>p</a:t>
            </a:r>
            <a:r>
              <a:rPr lang="id-ID" sz="2600" dirty="0" smtClean="0">
                <a:latin typeface="Arial Narrow" pitchFamily="34" charset="0"/>
              </a:rPr>
              <a:t>prove sebagai kawan di FB. Janganlah mudah terpengaruh dengan data-data pribadi orang lain di internet yang menarik perhatianmu. Banyak sekali orang iseng yang berpura-pura untuk menjahili orang lain</a:t>
            </a:r>
            <a:r>
              <a:rPr lang="en-ID" sz="2600" dirty="0" smtClean="0">
                <a:latin typeface="Arial Narrow" pitchFamily="34" charset="0"/>
              </a:rPr>
              <a:t> </a:t>
            </a:r>
            <a:r>
              <a:rPr lang="id-ID" sz="2600" dirty="0" smtClean="0">
                <a:latin typeface="Arial Narrow" pitchFamily="34" charset="0"/>
              </a:rPr>
              <a:t>atau untuk menjebak atau membuat malu orang lain.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sz="2600" dirty="0" smtClean="0">
                <a:latin typeface="Arial Narrow" pitchFamily="34" charset="0"/>
              </a:rPr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id-ID" sz="2600" dirty="0" smtClean="0">
                <a:latin typeface="Arial Narrow" pitchFamily="34" charset="0"/>
              </a:rPr>
              <a:t> </a:t>
            </a:r>
            <a:r>
              <a:rPr lang="id-ID" sz="2600" dirty="0" smtClean="0"/>
              <a:t/>
            </a:r>
            <a:br>
              <a:rPr lang="id-ID" sz="2600" dirty="0" smtClean="0"/>
            </a:br>
            <a:endParaRPr lang="id-ID" sz="2600" dirty="0" smtClean="0"/>
          </a:p>
          <a:p>
            <a:pPr eaLnBrk="1" hangingPunct="1">
              <a:buFont typeface="Wingdings 2" pitchFamily="18" charset="2"/>
              <a:buNone/>
            </a:pPr>
            <a:endParaRPr lang="id-ID" sz="2600" dirty="0" smtClean="0"/>
          </a:p>
        </p:txBody>
      </p:sp>
    </p:spTree>
    <p:extLst>
      <p:ext uri="{BB962C8B-B14F-4D97-AF65-F5344CB8AC3E}">
        <p14:creationId xmlns:p14="http://schemas.microsoft.com/office/powerpoint/2010/main" val="1585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9800"/>
            <a:ext cx="7848872" cy="303751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“</a:t>
            </a:r>
            <a:r>
              <a:rPr lang="id-ID" sz="4000" b="1" dirty="0">
                <a:solidFill>
                  <a:schemeClr val="tx1"/>
                </a:solidFill>
              </a:rPr>
              <a:t>Pengasuhan Terbaik di Era Digital adalah Keteladanan melalui perilaku orang tua di dunia </a:t>
            </a:r>
            <a:r>
              <a:rPr lang="id-ID" sz="4000" b="1" dirty="0" smtClean="0">
                <a:solidFill>
                  <a:schemeClr val="tx1"/>
                </a:solidFill>
              </a:rPr>
              <a:t>nyata maupun maya</a:t>
            </a:r>
            <a:r>
              <a:rPr lang="en-US" sz="4000" b="1" dirty="0" smtClean="0">
                <a:solidFill>
                  <a:schemeClr val="tx1"/>
                </a:solidFill>
              </a:rPr>
              <a:t>”</a:t>
            </a:r>
            <a:r>
              <a:rPr lang="id-ID" sz="4000" b="1" dirty="0">
                <a:solidFill>
                  <a:schemeClr val="tx1"/>
                </a:solidFill>
              </a:rPr>
              <a:t/>
            </a:r>
            <a:br>
              <a:rPr lang="id-ID" sz="4000" b="1" dirty="0">
                <a:solidFill>
                  <a:schemeClr val="tx1"/>
                </a:solidFill>
              </a:rPr>
            </a:br>
            <a:endParaRPr lang="id-ID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13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FD5C-0235-4A9E-B855-C53E3F9A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16152"/>
            <a:ext cx="7886700" cy="1608792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500" dirty="0" err="1">
                <a:solidFill>
                  <a:schemeClr val="tx1"/>
                </a:solidFill>
              </a:rPr>
              <a:t>Carilah</a:t>
            </a:r>
            <a:r>
              <a:rPr lang="en-US" sz="4500" dirty="0">
                <a:solidFill>
                  <a:schemeClr val="tx1"/>
                </a:solidFill>
              </a:rPr>
              <a:t> Waktu yang </a:t>
            </a:r>
            <a:r>
              <a:rPr lang="en-US" sz="4500" dirty="0" err="1">
                <a:solidFill>
                  <a:schemeClr val="tx1"/>
                </a:solidFill>
              </a:rPr>
              <a:t>Tepat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untuk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Berikan</a:t>
            </a:r>
            <a:r>
              <a:rPr lang="en-US" sz="4500" dirty="0">
                <a:solidFill>
                  <a:schemeClr val="tx1"/>
                </a:solidFill>
              </a:rPr>
              <a:t> </a:t>
            </a:r>
            <a:r>
              <a:rPr lang="en-US" sz="4500" dirty="0" err="1">
                <a:solidFill>
                  <a:schemeClr val="tx1"/>
                </a:solidFill>
              </a:rPr>
              <a:t>Nasihat</a:t>
            </a:r>
            <a:endParaRPr lang="en-ID" sz="45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8B0F-C544-495A-A2EF-03FF53D1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97678"/>
            <a:ext cx="7886700" cy="26795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600" dirty="0"/>
              <a:t>Hal </a:t>
            </a:r>
            <a:r>
              <a:rPr lang="en-ID" sz="3600" dirty="0" err="1"/>
              <a:t>ini</a:t>
            </a:r>
            <a:r>
              <a:rPr lang="en-ID" sz="3600" dirty="0"/>
              <a:t> </a:t>
            </a:r>
            <a:r>
              <a:rPr lang="en-ID" sz="3600" dirty="0" err="1"/>
              <a:t>dikarenakan</a:t>
            </a:r>
            <a:r>
              <a:rPr lang="en-ID" sz="3600" dirty="0"/>
              <a:t> </a:t>
            </a:r>
            <a:r>
              <a:rPr lang="en-ID" sz="3600" dirty="0" err="1"/>
              <a:t>sewaktu-waktu</a:t>
            </a:r>
            <a:r>
              <a:rPr lang="en-ID" sz="3600" dirty="0"/>
              <a:t> </a:t>
            </a:r>
            <a:r>
              <a:rPr lang="en-ID" sz="3600" dirty="0" err="1"/>
              <a:t>anak</a:t>
            </a:r>
            <a:r>
              <a:rPr lang="en-ID" sz="3600" dirty="0"/>
              <a:t> </a:t>
            </a:r>
            <a:r>
              <a:rPr lang="en-ID" sz="3600" dirty="0" err="1"/>
              <a:t>bisa</a:t>
            </a:r>
            <a:r>
              <a:rPr lang="en-ID" sz="3600" dirty="0"/>
              <a:t> </a:t>
            </a:r>
            <a:r>
              <a:rPr lang="en-ID" sz="3600" dirty="0" err="1"/>
              <a:t>menerima</a:t>
            </a:r>
            <a:r>
              <a:rPr lang="en-ID" sz="3600" dirty="0"/>
              <a:t> </a:t>
            </a:r>
            <a:r>
              <a:rPr lang="en-ID" sz="3600" dirty="0" err="1"/>
              <a:t>nasihat</a:t>
            </a:r>
            <a:r>
              <a:rPr lang="en-ID" sz="3600" dirty="0"/>
              <a:t>, </a:t>
            </a:r>
            <a:r>
              <a:rPr lang="en-ID" sz="3600" dirty="0" err="1"/>
              <a:t>namun</a:t>
            </a:r>
            <a:r>
              <a:rPr lang="en-ID" sz="3600" dirty="0"/>
              <a:t> </a:t>
            </a:r>
            <a:r>
              <a:rPr lang="en-ID" sz="3600" dirty="0" err="1"/>
              <a:t>terkadang</a:t>
            </a:r>
            <a:r>
              <a:rPr lang="en-ID" sz="3600" dirty="0"/>
              <a:t> juga pada </a:t>
            </a:r>
            <a:r>
              <a:rPr lang="en-ID" sz="3600" dirty="0" err="1"/>
              <a:t>waktu</a:t>
            </a:r>
            <a:r>
              <a:rPr lang="en-ID" sz="3600" dirty="0"/>
              <a:t> yang lain </a:t>
            </a:r>
            <a:r>
              <a:rPr lang="en-ID" sz="3600" dirty="0" err="1"/>
              <a:t>anak</a:t>
            </a:r>
            <a:r>
              <a:rPr lang="en-ID" sz="3600" dirty="0"/>
              <a:t> </a:t>
            </a:r>
            <a:r>
              <a:rPr lang="en-ID" sz="3600" dirty="0" err="1"/>
              <a:t>justru</a:t>
            </a:r>
            <a:r>
              <a:rPr lang="en-ID" sz="3600" dirty="0"/>
              <a:t> </a:t>
            </a:r>
            <a:r>
              <a:rPr lang="en-ID" sz="3600" dirty="0" err="1"/>
              <a:t>menolak</a:t>
            </a:r>
            <a:r>
              <a:rPr lang="en-ID" sz="3600" dirty="0"/>
              <a:t> </a:t>
            </a:r>
            <a:r>
              <a:rPr lang="en-ID" sz="3600" dirty="0" err="1"/>
              <a:t>keras</a:t>
            </a:r>
            <a:r>
              <a:rPr lang="en-ID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7962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D85D-F8FF-4611-9123-C1F40808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058745" cy="947192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en-ID" b="1" dirty="0" err="1">
                <a:solidFill>
                  <a:schemeClr val="tx1"/>
                </a:solidFill>
                <a:latin typeface="Aguardiente" panose="02000503000000000000" pitchFamily="50" charset="0"/>
              </a:rPr>
              <a:t>Tidak</a:t>
            </a:r>
            <a:r>
              <a:rPr lang="en-ID" b="1" dirty="0">
                <a:solidFill>
                  <a:schemeClr val="tx1"/>
                </a:solidFill>
                <a:latin typeface="Aguardiente" panose="02000503000000000000" pitchFamily="50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Aguardiente" panose="02000503000000000000" pitchFamily="50" charset="0"/>
              </a:rPr>
              <a:t>suka</a:t>
            </a:r>
            <a:r>
              <a:rPr lang="en-ID" b="1" dirty="0">
                <a:solidFill>
                  <a:schemeClr val="tx1"/>
                </a:solidFill>
                <a:latin typeface="Aguardiente" panose="02000503000000000000" pitchFamily="50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Aguardiente" panose="02000503000000000000" pitchFamily="50" charset="0"/>
              </a:rPr>
              <a:t>marah</a:t>
            </a:r>
            <a:r>
              <a:rPr lang="en-ID" b="1" dirty="0">
                <a:solidFill>
                  <a:schemeClr val="tx1"/>
                </a:solidFill>
                <a:latin typeface="Aguardiente" panose="02000503000000000000" pitchFamily="50" charset="0"/>
              </a:rPr>
              <a:t> dan </a:t>
            </a:r>
            <a:r>
              <a:rPr lang="en-ID" b="1" dirty="0" err="1">
                <a:solidFill>
                  <a:schemeClr val="tx1"/>
                </a:solidFill>
                <a:latin typeface="Aguardiente" panose="02000503000000000000" pitchFamily="50" charset="0"/>
              </a:rPr>
              <a:t>mencela</a:t>
            </a:r>
            <a:endParaRPr lang="en-ID" b="1" dirty="0">
              <a:solidFill>
                <a:schemeClr val="tx1"/>
              </a:solidFill>
              <a:latin typeface="Aguardiente" panose="02000503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35B2F-789F-4580-88EC-0518350E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2816"/>
            <a:ext cx="7759774" cy="4968551"/>
          </a:xfrm>
        </p:spPr>
        <p:txBody>
          <a:bodyPr>
            <a:noAutofit/>
          </a:bodyPr>
          <a:lstStyle/>
          <a:p>
            <a:r>
              <a:rPr lang="id-ID" sz="3200" dirty="0" err="1"/>
              <a:t>D</a:t>
            </a:r>
            <a:r>
              <a:rPr lang="en-ID" sz="3200" dirty="0" err="1"/>
              <a:t>igunakan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menumbuhkan</a:t>
            </a:r>
            <a:r>
              <a:rPr lang="en-ID" sz="3200" dirty="0"/>
              <a:t> </a:t>
            </a:r>
            <a:r>
              <a:rPr lang="en-ID" sz="3200" dirty="0" err="1"/>
              <a:t>perhatian</a:t>
            </a:r>
            <a:r>
              <a:rPr lang="en-ID" sz="3200" dirty="0"/>
              <a:t> </a:t>
            </a:r>
            <a:r>
              <a:rPr lang="en-ID" sz="3200" dirty="0" err="1"/>
              <a:t>mendalam</a:t>
            </a:r>
            <a:r>
              <a:rPr lang="en-ID" sz="3200" dirty="0"/>
              <a:t> dan rasa </a:t>
            </a:r>
            <a:r>
              <a:rPr lang="en-ID" sz="3200" dirty="0" err="1"/>
              <a:t>malu</a:t>
            </a:r>
            <a:r>
              <a:rPr lang="en-ID" sz="3200" dirty="0"/>
              <a:t> pada </a:t>
            </a:r>
            <a:r>
              <a:rPr lang="en-ID" sz="3200" dirty="0" err="1"/>
              <a:t>diri</a:t>
            </a:r>
            <a:r>
              <a:rPr lang="en-ID" sz="3200" dirty="0"/>
              <a:t> </a:t>
            </a:r>
            <a:r>
              <a:rPr lang="en-ID" sz="3200" dirty="0" err="1"/>
              <a:t>si</a:t>
            </a:r>
            <a:r>
              <a:rPr lang="en-ID" sz="3200" dirty="0"/>
              <a:t> </a:t>
            </a:r>
            <a:r>
              <a:rPr lang="en-ID" sz="3200" dirty="0" err="1"/>
              <a:t>anak</a:t>
            </a:r>
            <a:r>
              <a:rPr lang="en-ID" sz="3200" dirty="0"/>
              <a:t>. </a:t>
            </a:r>
            <a:r>
              <a:rPr lang="en-ID" sz="3200" dirty="0" err="1"/>
              <a:t>Jika</a:t>
            </a:r>
            <a:r>
              <a:rPr lang="en-ID" sz="3200" dirty="0"/>
              <a:t> orang </a:t>
            </a:r>
            <a:r>
              <a:rPr lang="en-ID" sz="3200" dirty="0" err="1"/>
              <a:t>tua</a:t>
            </a:r>
            <a:r>
              <a:rPr lang="en-ID" sz="3200" dirty="0"/>
              <a:t> </a:t>
            </a:r>
            <a:r>
              <a:rPr lang="en-ID" sz="3200" dirty="0" err="1"/>
              <a:t>sering</a:t>
            </a:r>
            <a:r>
              <a:rPr lang="en-ID" sz="3200" dirty="0"/>
              <a:t> </a:t>
            </a:r>
            <a:r>
              <a:rPr lang="en-ID" sz="3200" dirty="0" err="1"/>
              <a:t>mencela</a:t>
            </a:r>
            <a:r>
              <a:rPr lang="en-ID" sz="3200" dirty="0"/>
              <a:t> </a:t>
            </a:r>
            <a:r>
              <a:rPr lang="en-ID" sz="3200" dirty="0" err="1"/>
              <a:t>anak</a:t>
            </a:r>
            <a:r>
              <a:rPr lang="en-ID" sz="3200" dirty="0"/>
              <a:t>, </a:t>
            </a:r>
            <a:r>
              <a:rPr lang="en-ID" sz="3200" dirty="0" err="1"/>
              <a:t>ditakutkan</a:t>
            </a:r>
            <a:r>
              <a:rPr lang="en-ID" sz="3200" dirty="0"/>
              <a:t> </a:t>
            </a:r>
            <a:r>
              <a:rPr lang="en-ID" sz="3200" dirty="0" err="1"/>
              <a:t>si</a:t>
            </a:r>
            <a:r>
              <a:rPr lang="en-ID" sz="3200" dirty="0"/>
              <a:t> </a:t>
            </a:r>
            <a:r>
              <a:rPr lang="en-ID" sz="3200" dirty="0" err="1"/>
              <a:t>anak</a:t>
            </a:r>
            <a:r>
              <a:rPr lang="en-ID" sz="3200" dirty="0"/>
              <a:t> </a:t>
            </a:r>
            <a:r>
              <a:rPr lang="en-ID" sz="3200" dirty="0" err="1"/>
              <a:t>justru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memandang</a:t>
            </a:r>
            <a:r>
              <a:rPr lang="en-ID" sz="3200" dirty="0"/>
              <a:t> </a:t>
            </a:r>
            <a:r>
              <a:rPr lang="en-ID" sz="3200" dirty="0" err="1"/>
              <a:t>remeh</a:t>
            </a:r>
            <a:r>
              <a:rPr lang="en-ID" sz="3200" dirty="0"/>
              <a:t> </a:t>
            </a:r>
            <a:r>
              <a:rPr lang="en-ID" sz="3200" dirty="0" err="1"/>
              <a:t>segala</a:t>
            </a:r>
            <a:r>
              <a:rPr lang="en-ID" sz="3200" dirty="0"/>
              <a:t> </a:t>
            </a:r>
            <a:r>
              <a:rPr lang="en-ID" sz="3200" dirty="0" err="1"/>
              <a:t>celaan</a:t>
            </a:r>
            <a:r>
              <a:rPr lang="en-ID" sz="3200" dirty="0"/>
              <a:t> dan </a:t>
            </a:r>
            <a:r>
              <a:rPr lang="en-ID" sz="3200" dirty="0" err="1"/>
              <a:t>perbuatan</a:t>
            </a:r>
            <a:r>
              <a:rPr lang="en-ID" sz="3200" dirty="0"/>
              <a:t> </a:t>
            </a:r>
            <a:r>
              <a:rPr lang="en-ID" sz="3200" dirty="0" err="1" smtClean="0"/>
              <a:t>tercela</a:t>
            </a:r>
            <a:r>
              <a:rPr lang="en-ID" sz="3200" dirty="0" smtClean="0"/>
              <a:t> </a:t>
            </a:r>
            <a:r>
              <a:rPr lang="en-ID" sz="3200" dirty="0" err="1" smtClean="0"/>
              <a:t>sehingga</a:t>
            </a:r>
            <a:r>
              <a:rPr lang="en-ID" sz="3200" dirty="0" smtClean="0"/>
              <a:t> </a:t>
            </a:r>
            <a:r>
              <a:rPr lang="en-ID" sz="3200" dirty="0" err="1"/>
              <a:t>mereka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lagi</a:t>
            </a:r>
            <a:r>
              <a:rPr lang="en-ID" sz="3200" dirty="0"/>
              <a:t> </a:t>
            </a:r>
            <a:r>
              <a:rPr lang="en-ID" sz="3200" dirty="0" err="1"/>
              <a:t>merasa</a:t>
            </a:r>
            <a:r>
              <a:rPr lang="en-ID" sz="3200" dirty="0"/>
              <a:t> </a:t>
            </a:r>
            <a:r>
              <a:rPr lang="en-ID" sz="3200" dirty="0" err="1"/>
              <a:t>sungkan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melakukan</a:t>
            </a:r>
            <a:r>
              <a:rPr lang="en-ID" sz="3200" dirty="0"/>
              <a:t> </a:t>
            </a:r>
            <a:r>
              <a:rPr lang="en-ID" sz="3200" dirty="0" err="1"/>
              <a:t>perbuatan</a:t>
            </a:r>
            <a:r>
              <a:rPr lang="en-ID" sz="3200" dirty="0"/>
              <a:t> </a:t>
            </a:r>
            <a:r>
              <a:rPr lang="en-ID" sz="3200" dirty="0" err="1"/>
              <a:t>tercela</a:t>
            </a:r>
            <a:r>
              <a:rPr lang="en-ID" sz="3200" dirty="0"/>
              <a:t>.</a:t>
            </a:r>
            <a:endParaRPr lang="en-US" sz="3200" dirty="0"/>
          </a:p>
          <a:p>
            <a:r>
              <a:rPr lang="en-US" sz="3200" dirty="0" err="1"/>
              <a:t>Ajari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910945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53E6-FC16-4083-932D-EA0DE766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2826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4000" b="1" dirty="0">
                <a:solidFill>
                  <a:schemeClr val="tx1"/>
                </a:solidFill>
                <a:latin typeface="Candara Light" panose="020E0502030303020204" pitchFamily="34" charset="0"/>
              </a:rPr>
              <a:t>Didiklah Anakmu pada Zamannya, bukan pada Zamanmu </a:t>
            </a:r>
          </a:p>
          <a:p>
            <a:pPr marL="0" indent="0" algn="ctr">
              <a:buNone/>
            </a:pPr>
            <a:r>
              <a:rPr lang="id-ID" sz="4000" b="1" dirty="0" smtClean="0">
                <a:solidFill>
                  <a:schemeClr val="tx1"/>
                </a:solidFill>
              </a:rPr>
              <a:t>(Ali bin Abi Thalib)</a:t>
            </a:r>
            <a:endParaRPr lang="en-ID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3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 hidden="1">
            <a:extLst>
              <a:ext uri="{FF2B5EF4-FFF2-40B4-BE49-F238E27FC236}">
                <a16:creationId xmlns:a16="http://schemas.microsoft.com/office/drawing/2014/main" id="{3F4F416F-F061-99B7-5B0D-C3FC56BF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8D005CEA-FF33-8071-5E57-A4E98A81D3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6624736" cy="43719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46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642"/>
            <a:ext cx="9144000" cy="13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27"/>
          <p:cNvGrpSpPr>
            <a:grpSpLocks/>
          </p:cNvGrpSpPr>
          <p:nvPr/>
        </p:nvGrpSpPr>
        <p:grpSpPr bwMode="auto">
          <a:xfrm>
            <a:off x="311944" y="1516064"/>
            <a:ext cx="8408194" cy="3362325"/>
            <a:chOff x="225634" y="1933319"/>
            <a:chExt cx="11211172" cy="3362929"/>
          </a:xfrm>
        </p:grpSpPr>
        <p:pic>
          <p:nvPicPr>
            <p:cNvPr id="615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34" y="3858308"/>
              <a:ext cx="1812279" cy="1437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76"/>
            <a:stretch>
              <a:fillRect/>
            </a:stretch>
          </p:blipFill>
          <p:spPr bwMode="auto">
            <a:xfrm>
              <a:off x="6710968" y="2244080"/>
              <a:ext cx="1859412" cy="304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54"/>
            <a:stretch>
              <a:fillRect/>
            </a:stretch>
          </p:blipFill>
          <p:spPr bwMode="auto">
            <a:xfrm>
              <a:off x="4365625" y="2725876"/>
              <a:ext cx="1776646" cy="254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2" r="30473"/>
            <a:stretch>
              <a:fillRect/>
            </a:stretch>
          </p:blipFill>
          <p:spPr bwMode="auto">
            <a:xfrm>
              <a:off x="8951183" y="1933319"/>
              <a:ext cx="2485623" cy="335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21258" y="3744151"/>
              <a:ext cx="1559760" cy="1527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TextBox 26"/>
          <p:cNvSpPr txBox="1">
            <a:spLocks noChangeArrowheads="1"/>
          </p:cNvSpPr>
          <p:nvPr/>
        </p:nvSpPr>
        <p:spPr bwMode="auto">
          <a:xfrm>
            <a:off x="1922860" y="341313"/>
            <a:ext cx="43720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id-ID" sz="2000" b="1" dirty="0" err="1"/>
              <a:t>Seseorang</a:t>
            </a:r>
            <a:r>
              <a:rPr lang="en-US" altLang="id-ID" sz="2000" b="1" dirty="0"/>
              <a:t> yang </a:t>
            </a:r>
            <a:r>
              <a:rPr lang="en-US" altLang="id-ID" sz="2800" b="1" dirty="0" err="1"/>
              <a:t>belum</a:t>
            </a:r>
            <a:r>
              <a:rPr lang="en-US" altLang="id-ID" sz="2800" b="1" dirty="0"/>
              <a:t> </a:t>
            </a:r>
            <a:r>
              <a:rPr lang="en-US" altLang="id-ID" sz="2800" b="1" dirty="0" err="1"/>
              <a:t>berusia</a:t>
            </a:r>
            <a:r>
              <a:rPr lang="en-US" altLang="id-ID" sz="2800" b="1" dirty="0"/>
              <a:t> 18 </a:t>
            </a:r>
            <a:r>
              <a:rPr lang="en-US" altLang="id-ID" sz="2800" b="1" dirty="0" err="1"/>
              <a:t>tahun</a:t>
            </a:r>
            <a:r>
              <a:rPr lang="en-US" altLang="id-ID" sz="2000" b="1" dirty="0"/>
              <a:t>, </a:t>
            </a:r>
            <a:r>
              <a:rPr lang="en-US" altLang="id-ID" sz="2000" b="1" dirty="0" err="1"/>
              <a:t>termasuk</a:t>
            </a:r>
            <a:r>
              <a:rPr lang="en-US" altLang="id-ID" sz="2000" b="1" dirty="0"/>
              <a:t> </a:t>
            </a:r>
            <a:r>
              <a:rPr lang="en-US" altLang="id-ID" sz="2000" b="1" dirty="0" err="1"/>
              <a:t>anak</a:t>
            </a:r>
            <a:r>
              <a:rPr lang="en-US" altLang="id-ID" sz="2000" b="1" dirty="0"/>
              <a:t> yang </a:t>
            </a:r>
            <a:r>
              <a:rPr lang="en-US" altLang="id-ID" sz="2800" b="1" dirty="0" err="1"/>
              <a:t>masih</a:t>
            </a:r>
            <a:r>
              <a:rPr lang="en-US" altLang="id-ID" sz="2800" b="1" dirty="0"/>
              <a:t> </a:t>
            </a:r>
            <a:r>
              <a:rPr lang="en-US" altLang="id-ID" sz="2800" b="1" dirty="0" err="1"/>
              <a:t>dalam</a:t>
            </a:r>
            <a:r>
              <a:rPr lang="en-US" altLang="id-ID" sz="2800" b="1" dirty="0"/>
              <a:t> </a:t>
            </a:r>
            <a:r>
              <a:rPr lang="en-US" altLang="id-ID" sz="2800" b="1" dirty="0" err="1"/>
              <a:t>kandungan</a:t>
            </a:r>
            <a:endParaRPr lang="en-US" altLang="id-ID" sz="2000" b="1" dirty="0"/>
          </a:p>
        </p:txBody>
      </p:sp>
      <p:sp>
        <p:nvSpPr>
          <p:cNvPr id="6149" name="TextBox 28"/>
          <p:cNvSpPr txBox="1">
            <a:spLocks noChangeArrowheads="1"/>
          </p:cNvSpPr>
          <p:nvPr/>
        </p:nvSpPr>
        <p:spPr bwMode="auto">
          <a:xfrm>
            <a:off x="235744" y="341313"/>
            <a:ext cx="6076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id-ID" sz="4800" b="1"/>
              <a:t>Anak</a:t>
            </a:r>
          </a:p>
        </p:txBody>
      </p:sp>
      <p:sp>
        <p:nvSpPr>
          <p:cNvPr id="6150" name="TextBox 29"/>
          <p:cNvSpPr txBox="1">
            <a:spLocks noChangeArrowheads="1"/>
          </p:cNvSpPr>
          <p:nvPr/>
        </p:nvSpPr>
        <p:spPr bwMode="auto">
          <a:xfrm>
            <a:off x="574185" y="4878389"/>
            <a:ext cx="625911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id-ID" sz="2000" b="1" dirty="0" err="1"/>
              <a:t>Jumlah</a:t>
            </a:r>
            <a:r>
              <a:rPr lang="en-US" altLang="id-ID" sz="2000" b="1" dirty="0"/>
              <a:t> </a:t>
            </a:r>
            <a:r>
              <a:rPr lang="en-US" altLang="id-ID" sz="2000" b="1" dirty="0" err="1"/>
              <a:t>Anak</a:t>
            </a:r>
            <a:r>
              <a:rPr lang="en-US" altLang="id-ID" sz="2000" b="1" dirty="0"/>
              <a:t> </a:t>
            </a:r>
            <a:r>
              <a:rPr lang="en-US" altLang="id-ID" sz="2000" b="1" dirty="0" smtClean="0"/>
              <a:t>Indonesia : </a:t>
            </a:r>
            <a:r>
              <a:rPr lang="en-US" altLang="id-ID" sz="4000" b="1" dirty="0"/>
              <a:t>87jt</a:t>
            </a:r>
            <a:r>
              <a:rPr lang="en-US" altLang="id-ID" sz="2000" b="1" dirty="0"/>
              <a:t> </a:t>
            </a:r>
            <a:r>
              <a:rPr lang="en-US" altLang="id-ID" sz="2000" b="1" dirty="0" err="1"/>
              <a:t>atau</a:t>
            </a:r>
            <a:r>
              <a:rPr lang="en-US" altLang="id-ID" sz="2000" b="1" dirty="0"/>
              <a:t> </a:t>
            </a:r>
          </a:p>
          <a:p>
            <a:pPr eaLnBrk="1" hangingPunct="1"/>
            <a:r>
              <a:rPr lang="en-US" altLang="id-ID" sz="3200" b="1" dirty="0"/>
              <a:t>34% </a:t>
            </a:r>
            <a:r>
              <a:rPr lang="en-US" altLang="id-ID" sz="3200" b="1" dirty="0" err="1"/>
              <a:t>Populasi</a:t>
            </a:r>
            <a:r>
              <a:rPr lang="en-US" altLang="id-ID" sz="3200" b="1" dirty="0"/>
              <a:t> </a:t>
            </a:r>
            <a:r>
              <a:rPr lang="en-US" altLang="id-ID" sz="3200" b="1" dirty="0" err="1"/>
              <a:t>Penduduk</a:t>
            </a:r>
            <a:r>
              <a:rPr lang="en-US" altLang="id-ID" sz="3200" b="1" dirty="0"/>
              <a:t> di Indonesia</a:t>
            </a:r>
          </a:p>
          <a:p>
            <a:pPr eaLnBrk="1" hangingPunct="1"/>
            <a:r>
              <a:rPr lang="en-US" altLang="id-ID" sz="1200" dirty="0" err="1"/>
              <a:t>Sumber</a:t>
            </a:r>
            <a:r>
              <a:rPr lang="en-US" altLang="id-ID" sz="1200" dirty="0"/>
              <a:t>: </a:t>
            </a:r>
            <a:r>
              <a:rPr lang="en-US" altLang="id-ID" sz="1200" dirty="0" err="1"/>
              <a:t>Profil</a:t>
            </a:r>
            <a:r>
              <a:rPr lang="en-US" altLang="id-ID" sz="1200" dirty="0"/>
              <a:t> </a:t>
            </a:r>
            <a:r>
              <a:rPr lang="en-US" altLang="id-ID" sz="1200" dirty="0" err="1"/>
              <a:t>Anak</a:t>
            </a:r>
            <a:r>
              <a:rPr lang="en-US" altLang="id-ID" sz="1200" dirty="0"/>
              <a:t> Indonesia </a:t>
            </a:r>
            <a:r>
              <a:rPr lang="en-US" altLang="id-ID" sz="1200" dirty="0" smtClean="0"/>
              <a:t>2023</a:t>
            </a:r>
            <a:endParaRPr lang="en-US" altLang="id-ID" sz="1000" dirty="0"/>
          </a:p>
        </p:txBody>
      </p:sp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96439" y="1516064"/>
            <a:ext cx="649658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latinLnBrk="1" hangingPunct="1"/>
            <a:endParaRPr lang="zh-CN" altLang="en-US" sz="1600" b="1" dirty="0">
              <a:solidFill>
                <a:srgbClr val="000000"/>
              </a:solidFill>
              <a:ea typeface="SimSun" pitchFamily="2" charset="-122"/>
              <a:sym typeface="Calibri" pitchFamily="34" charset="0"/>
            </a:endParaRPr>
          </a:p>
          <a:p>
            <a:pPr eaLnBrk="1" latinLnBrk="1" hangingPunct="1"/>
            <a:r>
              <a:rPr lang="zh-CN" altLang="en-US" sz="1400" b="1" i="1" dirty="0">
                <a:solidFill>
                  <a:srgbClr val="215968"/>
                </a:solidFill>
                <a:ea typeface="SimSun" pitchFamily="2" charset="-122"/>
                <a:sym typeface="Calibri" pitchFamily="34" charset="0"/>
              </a:rPr>
              <a:t>(Pasal 1 (1) UU No.35/2014 t</a:t>
            </a:r>
            <a:r>
              <a:rPr lang="en-US" altLang="zh-CN" sz="1400" b="1" i="1" dirty="0" err="1">
                <a:solidFill>
                  <a:srgbClr val="215968"/>
                </a:solidFill>
                <a:ea typeface="SimSun" pitchFamily="2" charset="-122"/>
                <a:sym typeface="Calibri" pitchFamily="34" charset="0"/>
              </a:rPr>
              <a:t>tg</a:t>
            </a:r>
            <a:r>
              <a:rPr lang="zh-CN" altLang="en-US" sz="1400" b="1" i="1" dirty="0">
                <a:solidFill>
                  <a:srgbClr val="215968"/>
                </a:solidFill>
                <a:ea typeface="SimSun" pitchFamily="2" charset="-122"/>
                <a:sym typeface="Calibri" pitchFamily="34" charset="0"/>
              </a:rPr>
              <a:t> Perubahan AtasUU No.23/2002 tentang Perlindungan Anak)</a:t>
            </a:r>
          </a:p>
          <a:p>
            <a:pPr algn="ctr" eaLnBrk="1" latinLnBrk="1" hangingPunct="1"/>
            <a:endParaRPr lang="zh-CN" altLang="en-US" sz="1600" dirty="0">
              <a:solidFill>
                <a:srgbClr val="000000"/>
              </a:solidFill>
              <a:ea typeface="SimSun" pitchFamily="2" charset="-122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t="93178" b="2051"/>
          <a:stretch/>
        </p:blipFill>
        <p:spPr>
          <a:xfrm>
            <a:off x="1" y="5755326"/>
            <a:ext cx="9144000" cy="245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F0F4C6-DBA5-4800-8E97-717D9B9602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4" t="38615" r="28113" b="43649"/>
          <a:stretch/>
        </p:blipFill>
        <p:spPr>
          <a:xfrm>
            <a:off x="135866" y="4617593"/>
            <a:ext cx="1771838" cy="12084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33C40-6C72-486E-9D38-12F1F339F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829" y="1054068"/>
            <a:ext cx="492245" cy="464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5A9A1D-1C00-48EA-A97F-521A4E62AA35}"/>
              </a:ext>
            </a:extLst>
          </p:cNvPr>
          <p:cNvSpPr txBox="1"/>
          <p:nvPr/>
        </p:nvSpPr>
        <p:spPr>
          <a:xfrm>
            <a:off x="4572000" y="2043302"/>
            <a:ext cx="227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KEKERASAN PSIKIS</a:t>
            </a:r>
          </a:p>
        </p:txBody>
      </p:sp>
      <p:pic>
        <p:nvPicPr>
          <p:cNvPr id="15" name="Picture 2" descr="Image result for anak INDONESIA">
            <a:extLst>
              <a:ext uri="{FF2B5EF4-FFF2-40B4-BE49-F238E27FC236}">
                <a16:creationId xmlns:a16="http://schemas.microsoft.com/office/drawing/2014/main" id="{BC74EFD9-9F80-41CF-AF92-1D615CC84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149"/>
            <a:ext cx="3909300" cy="330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4C7BFC8-93A2-4458-B262-CF526415C074}"/>
              </a:ext>
            </a:extLst>
          </p:cNvPr>
          <p:cNvSpPr/>
          <p:nvPr/>
        </p:nvSpPr>
        <p:spPr>
          <a:xfrm>
            <a:off x="4232828" y="1412776"/>
            <a:ext cx="4450122" cy="320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Berhak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Kelangsungan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Tumbuh,dan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Berkembang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Berhak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Perlindungan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Kekerasan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Diskriminasi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DE3C6AEF-FA03-43E1-B534-ADAFC5A304F0}"/>
              </a:ext>
            </a:extLst>
          </p:cNvPr>
          <p:cNvSpPr/>
          <p:nvPr/>
        </p:nvSpPr>
        <p:spPr>
          <a:xfrm>
            <a:off x="5004049" y="5301208"/>
            <a:ext cx="3879320" cy="2288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 err="1">
                <a:solidFill>
                  <a:schemeClr val="tx1"/>
                </a:solidFill>
              </a:rPr>
              <a:t>Sumber</a:t>
            </a:r>
            <a:r>
              <a:rPr lang="en-US" sz="1500" b="1" i="1" dirty="0">
                <a:solidFill>
                  <a:schemeClr val="tx1"/>
                </a:solidFill>
              </a:rPr>
              <a:t> : </a:t>
            </a:r>
            <a:r>
              <a:rPr lang="en-US" sz="1500" b="1" i="1" dirty="0" err="1">
                <a:solidFill>
                  <a:schemeClr val="tx1"/>
                </a:solidFill>
              </a:rPr>
              <a:t>Pasal</a:t>
            </a:r>
            <a:r>
              <a:rPr lang="en-US" sz="1500" b="1" i="1" dirty="0">
                <a:solidFill>
                  <a:schemeClr val="tx1"/>
                </a:solidFill>
              </a:rPr>
              <a:t> 28 B </a:t>
            </a:r>
            <a:r>
              <a:rPr lang="en-US" sz="1500" b="1" i="1" dirty="0" err="1">
                <a:solidFill>
                  <a:schemeClr val="tx1"/>
                </a:solidFill>
              </a:rPr>
              <a:t>ayat</a:t>
            </a:r>
            <a:r>
              <a:rPr lang="en-US" sz="1500" b="1" i="1" dirty="0">
                <a:solidFill>
                  <a:schemeClr val="tx1"/>
                </a:solidFill>
              </a:rPr>
              <a:t> (2) UUD 1945 </a:t>
            </a:r>
          </a:p>
        </p:txBody>
      </p:sp>
    </p:spTree>
    <p:extLst>
      <p:ext uri="{BB962C8B-B14F-4D97-AF65-F5344CB8AC3E}">
        <p14:creationId xmlns:p14="http://schemas.microsoft.com/office/powerpoint/2010/main" val="14512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9" t="93178" b="2051"/>
          <a:stretch/>
        </p:blipFill>
        <p:spPr>
          <a:xfrm>
            <a:off x="1" y="5755326"/>
            <a:ext cx="9144000" cy="245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F0F4C6-DBA5-4800-8E97-717D9B9602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4" t="38615" r="28113" b="43649"/>
          <a:stretch/>
        </p:blipFill>
        <p:spPr>
          <a:xfrm>
            <a:off x="135866" y="5089359"/>
            <a:ext cx="1308828" cy="736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33C40-6C72-486E-9D38-12F1F339F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829" y="1054068"/>
            <a:ext cx="492245" cy="464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5A9A1D-1C00-48EA-A97F-521A4E62AA35}"/>
              </a:ext>
            </a:extLst>
          </p:cNvPr>
          <p:cNvSpPr txBox="1"/>
          <p:nvPr/>
        </p:nvSpPr>
        <p:spPr>
          <a:xfrm>
            <a:off x="4572000" y="2043302"/>
            <a:ext cx="227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KEKERASAN PSIKIS</a:t>
            </a:r>
          </a:p>
        </p:txBody>
      </p:sp>
      <p:pic>
        <p:nvPicPr>
          <p:cNvPr id="9" name="Picture 2" descr="mage result for anak dan ibu">
            <a:extLst>
              <a:ext uri="{FF2B5EF4-FFF2-40B4-BE49-F238E27FC236}">
                <a16:creationId xmlns:a16="http://schemas.microsoft.com/office/drawing/2014/main" id="{EE438D05-7F10-4DA9-A6B6-E13D6F0CA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541" y="1470860"/>
            <a:ext cx="3221459" cy="3826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78615D-0018-4719-9A4C-D37D589D7230}"/>
              </a:ext>
            </a:extLst>
          </p:cNvPr>
          <p:cNvSpPr/>
          <p:nvPr/>
        </p:nvSpPr>
        <p:spPr>
          <a:xfrm>
            <a:off x="3318527" y="764704"/>
            <a:ext cx="511830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/>
              <a:t>Perlindungan</a:t>
            </a:r>
            <a:r>
              <a:rPr lang="en-US" sz="2100" b="1" dirty="0"/>
              <a:t> </a:t>
            </a:r>
            <a:r>
              <a:rPr lang="en-US" sz="2100" b="1" dirty="0" err="1"/>
              <a:t>Anak</a:t>
            </a:r>
            <a:r>
              <a:rPr lang="en-US" sz="2100" b="1" dirty="0"/>
              <a:t> </a:t>
            </a:r>
            <a:r>
              <a:rPr lang="en-US" sz="2100" dirty="0" err="1"/>
              <a:t>adalah</a:t>
            </a:r>
            <a:r>
              <a:rPr lang="en-US" sz="2100" dirty="0"/>
              <a:t> </a:t>
            </a:r>
          </a:p>
          <a:p>
            <a:pPr algn="ctr"/>
            <a:r>
              <a:rPr lang="en-US" sz="2100" dirty="0" err="1"/>
              <a:t>segala</a:t>
            </a:r>
            <a:r>
              <a:rPr lang="en-US" sz="2100" dirty="0"/>
              <a:t> </a:t>
            </a:r>
            <a:r>
              <a:rPr lang="en-US" sz="2100" dirty="0" err="1"/>
              <a:t>kegiatan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menjamin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melindungi</a:t>
            </a:r>
            <a:r>
              <a:rPr lang="en-US" sz="2100" dirty="0"/>
              <a:t> </a:t>
            </a:r>
            <a:r>
              <a:rPr lang="en-US" sz="2100" dirty="0" err="1"/>
              <a:t>Anak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b="1" dirty="0" err="1"/>
              <a:t>hak-haknya</a:t>
            </a:r>
            <a:r>
              <a:rPr lang="en-US" sz="2100" dirty="0"/>
              <a:t> agar </a:t>
            </a:r>
            <a:r>
              <a:rPr lang="en-US" sz="2100" dirty="0" err="1"/>
              <a:t>dapat</a:t>
            </a:r>
            <a:r>
              <a:rPr lang="en-US" sz="2100" dirty="0"/>
              <a:t> </a:t>
            </a:r>
            <a:r>
              <a:rPr lang="en-US" sz="2100" dirty="0" err="1"/>
              <a:t>hidup</a:t>
            </a:r>
            <a:r>
              <a:rPr lang="en-US" sz="2100" dirty="0"/>
              <a:t>, </a:t>
            </a:r>
            <a:r>
              <a:rPr lang="en-US" sz="2100" dirty="0" err="1"/>
              <a:t>tumbuh</a:t>
            </a:r>
            <a:r>
              <a:rPr lang="en-US" sz="2100" dirty="0"/>
              <a:t>, </a:t>
            </a:r>
            <a:r>
              <a:rPr lang="en-US" sz="2100" dirty="0" err="1"/>
              <a:t>berkembang</a:t>
            </a:r>
            <a:r>
              <a:rPr lang="en-US" sz="2100" dirty="0"/>
              <a:t>,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berpartisipasi</a:t>
            </a:r>
            <a:r>
              <a:rPr lang="en-US" sz="2100" dirty="0"/>
              <a:t> </a:t>
            </a:r>
            <a:r>
              <a:rPr lang="en-US" sz="2100" dirty="0" err="1"/>
              <a:t>secara</a:t>
            </a:r>
            <a:r>
              <a:rPr lang="en-US" sz="2100" dirty="0"/>
              <a:t> optimal </a:t>
            </a:r>
            <a:r>
              <a:rPr lang="en-US" sz="2100" dirty="0" err="1"/>
              <a:t>sesuai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harkat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martabat</a:t>
            </a:r>
            <a:r>
              <a:rPr lang="en-US" sz="2100" dirty="0"/>
              <a:t> </a:t>
            </a:r>
            <a:r>
              <a:rPr lang="en-US" sz="2100" dirty="0" err="1"/>
              <a:t>kemanusiaan</a:t>
            </a:r>
            <a:r>
              <a:rPr lang="en-US" sz="2100" dirty="0"/>
              <a:t>, </a:t>
            </a:r>
            <a:r>
              <a:rPr lang="en-US" sz="2100" dirty="0" err="1"/>
              <a:t>serta</a:t>
            </a:r>
            <a:r>
              <a:rPr lang="en-US" sz="2100" dirty="0"/>
              <a:t> </a:t>
            </a:r>
            <a:r>
              <a:rPr lang="en-US" sz="2100" dirty="0" err="1"/>
              <a:t>mendapat</a:t>
            </a:r>
            <a:r>
              <a:rPr lang="en-US" sz="2100" dirty="0"/>
              <a:t> </a:t>
            </a:r>
            <a:r>
              <a:rPr lang="en-US" sz="2100" b="1" dirty="0" err="1"/>
              <a:t>perlindungan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kekerasan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diskriminasi</a:t>
            </a:r>
            <a:r>
              <a:rPr lang="en-US" sz="2100" dirty="0"/>
              <a:t>.</a:t>
            </a:r>
            <a:endParaRPr lang="en-US" sz="21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83306C-5C05-48D0-9CBC-9DACFB116281}"/>
              </a:ext>
            </a:extLst>
          </p:cNvPr>
          <p:cNvSpPr/>
          <p:nvPr/>
        </p:nvSpPr>
        <p:spPr>
          <a:xfrm>
            <a:off x="3429000" y="4725145"/>
            <a:ext cx="4887416" cy="891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i="1" dirty="0" err="1">
                <a:solidFill>
                  <a:schemeClr val="tx1"/>
                </a:solidFill>
              </a:rPr>
              <a:t>Sumber</a:t>
            </a:r>
            <a:r>
              <a:rPr lang="en-US" sz="1500" i="1" dirty="0">
                <a:solidFill>
                  <a:schemeClr val="tx1"/>
                </a:solidFill>
              </a:rPr>
              <a:t> : </a:t>
            </a:r>
            <a:r>
              <a:rPr lang="en-US" sz="1500" i="1" dirty="0" err="1">
                <a:solidFill>
                  <a:schemeClr val="tx1"/>
                </a:solidFill>
              </a:rPr>
              <a:t>Pasal</a:t>
            </a:r>
            <a:r>
              <a:rPr lang="en-US" sz="1500" i="1" dirty="0">
                <a:solidFill>
                  <a:schemeClr val="tx1"/>
                </a:solidFill>
              </a:rPr>
              <a:t> 1 </a:t>
            </a:r>
            <a:r>
              <a:rPr lang="en-US" sz="1500" i="1" dirty="0" err="1">
                <a:solidFill>
                  <a:schemeClr val="tx1"/>
                </a:solidFill>
              </a:rPr>
              <a:t>Undang-Undang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Nomor</a:t>
            </a:r>
            <a:r>
              <a:rPr lang="en-US" sz="1500" i="1" dirty="0">
                <a:solidFill>
                  <a:schemeClr val="tx1"/>
                </a:solidFill>
              </a:rPr>
              <a:t> 35 </a:t>
            </a:r>
            <a:r>
              <a:rPr lang="en-US" sz="1500" i="1" dirty="0" err="1">
                <a:solidFill>
                  <a:schemeClr val="tx1"/>
                </a:solidFill>
              </a:rPr>
              <a:t>Tahun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smtClean="0">
                <a:solidFill>
                  <a:schemeClr val="tx1"/>
                </a:solidFill>
              </a:rPr>
              <a:t>2014 </a:t>
            </a:r>
            <a:r>
              <a:rPr lang="en-US" sz="1500" i="1" dirty="0" err="1" smtClean="0">
                <a:solidFill>
                  <a:schemeClr val="tx1"/>
                </a:solidFill>
              </a:rPr>
              <a:t>Tentang</a:t>
            </a:r>
            <a:r>
              <a:rPr lang="en-US" sz="1500" i="1" dirty="0" smtClean="0">
                <a:solidFill>
                  <a:schemeClr val="tx1"/>
                </a:solidFill>
              </a:rPr>
              <a:t> </a:t>
            </a:r>
            <a:r>
              <a:rPr lang="en-US" sz="1500" i="1" dirty="0" err="1" smtClean="0">
                <a:solidFill>
                  <a:schemeClr val="tx1"/>
                </a:solidFill>
              </a:rPr>
              <a:t>Perlindungan</a:t>
            </a:r>
            <a:r>
              <a:rPr lang="en-US" sz="1500" i="1" dirty="0" smtClean="0">
                <a:solidFill>
                  <a:schemeClr val="tx1"/>
                </a:solidFill>
              </a:rPr>
              <a:t> </a:t>
            </a:r>
            <a:r>
              <a:rPr lang="en-US" sz="1500" i="1" dirty="0" err="1" smtClean="0">
                <a:solidFill>
                  <a:schemeClr val="tx1"/>
                </a:solidFill>
              </a:rPr>
              <a:t>Anak</a:t>
            </a:r>
            <a:endParaRPr lang="en-US" sz="15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930128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dirty="0" smtClean="0"/>
              <a:t>   </a:t>
            </a:r>
            <a:r>
              <a:rPr lang="en-US" sz="2800" dirty="0" smtClean="0"/>
              <a:t>3 MILIAR MANUSIA, SEKITAR 40% POPULASI DUNIA MENGGUNAKAN MEDIA SOSIAL, MENURUT SEJUMLAH LAPORAN, KITA MENGHABISKAN RATA-RATA DUA JAM SETIAP HARI UNTUK MEMBAGIKAN, MENYUKAI, MENULIS CUITAN, DAN MEMPERBAHARUI PERANGKAT INI, ARTINYA SEKITAR SETENGAH JUTA CUITAN DAN FOTO </a:t>
            </a:r>
            <a:r>
              <a:rPr lang="en-US" sz="2800" dirty="0" smtClean="0"/>
              <a:t>SNAPCHAT </a:t>
            </a:r>
            <a:r>
              <a:rPr lang="en-US" sz="2800" dirty="0" smtClean="0"/>
              <a:t>DIBAGIKAN SETIAP MENIT.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80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Content Placeholder 3" descr="FB_IMG_14532504589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620688"/>
            <a:ext cx="4608512" cy="5688632"/>
          </a:xfrm>
        </p:spPr>
      </p:pic>
    </p:spTree>
    <p:extLst>
      <p:ext uri="{BB962C8B-B14F-4D97-AF65-F5344CB8AC3E}">
        <p14:creationId xmlns:p14="http://schemas.microsoft.com/office/powerpoint/2010/main" val="27199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692697"/>
            <a:ext cx="4114800" cy="287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ic 2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464620" y="692697"/>
            <a:ext cx="4114800" cy="287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pic 3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342900" y="3583990"/>
            <a:ext cx="4114800" cy="285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ic 4.jpg"/>
          <p:cNvPicPr>
            <a:picLocks noGrp="1" noChangeAspect="1"/>
          </p:cNvPicPr>
          <p:nvPr isPhoto="1"/>
        </p:nvPicPr>
        <p:blipFill>
          <a:blip r:embed="rId5">
            <a:lum/>
          </a:blip>
          <a:stretch>
            <a:fillRect/>
          </a:stretch>
        </p:blipFill>
        <p:spPr>
          <a:xfrm>
            <a:off x="4450765" y="3567850"/>
            <a:ext cx="4114800" cy="2875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0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1499</Words>
  <Application>Microsoft Office PowerPoint</Application>
  <PresentationFormat>On-screen Show (4:3)</PresentationFormat>
  <Paragraphs>171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68" baseType="lpstr">
      <vt:lpstr>SimSun</vt:lpstr>
      <vt:lpstr>Abadi MT Condensed Extra Bold</vt:lpstr>
      <vt:lpstr>Aguardiente</vt:lpstr>
      <vt:lpstr>Aharoni</vt:lpstr>
      <vt:lpstr>Arial</vt:lpstr>
      <vt:lpstr>Arial Black</vt:lpstr>
      <vt:lpstr>Arial Narrow</vt:lpstr>
      <vt:lpstr>Baskerville Old Face</vt:lpstr>
      <vt:lpstr>Bebas Neue</vt:lpstr>
      <vt:lpstr>Belleza</vt:lpstr>
      <vt:lpstr>Bernard MT Condensed</vt:lpstr>
      <vt:lpstr>Bodoni MT</vt:lpstr>
      <vt:lpstr>Bookman Old Style</vt:lpstr>
      <vt:lpstr>Brush Script MT</vt:lpstr>
      <vt:lpstr>Calibri</vt:lpstr>
      <vt:lpstr>Candara Light</vt:lpstr>
      <vt:lpstr>Comic Sans MS</vt:lpstr>
      <vt:lpstr>Corbel</vt:lpstr>
      <vt:lpstr>HY그래픽M</vt:lpstr>
      <vt:lpstr>Inter</vt:lpstr>
      <vt:lpstr>Oswald Medium</vt:lpstr>
      <vt:lpstr>Playfair Display</vt:lpstr>
      <vt:lpstr>Times New Roman</vt:lpstr>
      <vt:lpstr>Trebuchet MS</vt:lpstr>
      <vt:lpstr>Verdana</vt:lpstr>
      <vt:lpstr>Wingdings</vt:lpstr>
      <vt:lpstr>Wingdings 2</vt:lpstr>
      <vt:lpstr>Wingdings 3</vt:lpstr>
      <vt:lpstr>Facet</vt:lpstr>
      <vt:lpstr>PARENTING  DI ERA DIGITAL </vt:lpstr>
      <vt:lpstr>Pengantar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Cara anak akses internet</vt:lpstr>
      <vt:lpstr>Manfaat internet</vt:lpstr>
      <vt:lpstr>RESIKO</vt:lpstr>
      <vt:lpstr>Dampak Psikologi</vt:lpstr>
      <vt:lpstr>EFEK LAIN</vt:lpstr>
      <vt:lpstr>PowerPoint Presentation</vt:lpstr>
      <vt:lpstr>Apa Yang Bisa Saya Lakukan ?</vt:lpstr>
      <vt:lpstr>PowerPoint Presentation</vt:lpstr>
      <vt:lpstr>PowerPoint Presentation</vt:lpstr>
      <vt:lpstr>PowerPoint Presentation</vt:lpstr>
      <vt:lpstr>Apa yang harus dilakukan orang tua ketika anak melakukan sesuatu yang tidak diharapkan?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Aturan Main dalam Penggunaan Gadget sesuai Perkembangan Anak</vt:lpstr>
      <vt:lpstr>BENTUK-BENTUK KEKERASAN SEKSUAL</vt:lpstr>
      <vt:lpstr>DAMPAK SECARA PSIKOLOGI</vt:lpstr>
      <vt:lpstr>Apa Yang Harus Sekolah Lakukan ?</vt:lpstr>
      <vt:lpstr>Jika Ada Masalah ?</vt:lpstr>
      <vt:lpstr>Aturan Dasar Perhatikan Anak Anda</vt:lpstr>
      <vt:lpstr>HATI-HATI BERKAWAN MELALUI JEJARING SOSIAL INTERNET </vt:lpstr>
      <vt:lpstr>Yang Perlu Diperhatikan?</vt:lpstr>
      <vt:lpstr>“Pengasuhan Terbaik di Era Digital adalah Keteladanan melalui perilaku orang tua di dunia nyata maupun maya” </vt:lpstr>
      <vt:lpstr>Carilah Waktu yang Tepat untuk Berikan Nasihat</vt:lpstr>
      <vt:lpstr>Tidak suka marah dan mencela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Perlindungan Online Untuk Anak</dc:title>
  <dc:creator>RIZA 2018</dc:creator>
  <cp:lastModifiedBy>ASUS</cp:lastModifiedBy>
  <cp:revision>31</cp:revision>
  <dcterms:created xsi:type="dcterms:W3CDTF">2018-11-26T01:04:44Z</dcterms:created>
  <dcterms:modified xsi:type="dcterms:W3CDTF">2024-04-29T13:05:30Z</dcterms:modified>
</cp:coreProperties>
</file>