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24.fntdata" ContentType="application/x-fontdata"/>
  <Override PartName="/ppt/fonts/font25.fntdata" ContentType="application/x-fontdata"/>
  <Override PartName="/ppt/fonts/font26.fntdata" ContentType="application/x-fontdata"/>
  <Override PartName="/ppt/fonts/font27.fntdata" ContentType="application/x-fontdata"/>
  <Override PartName="/ppt/fonts/font28.fntdata" ContentType="application/x-fontdata"/>
  <Override PartName="/ppt/fonts/font29.fntdata" ContentType="application/x-fontdata"/>
  <Override PartName="/ppt/fonts/font3.fntdata" ContentType="application/x-fontdata"/>
  <Override PartName="/ppt/fonts/font30.fntdata" ContentType="application/x-fontdata"/>
  <Override PartName="/ppt/fonts/font31.fntdata" ContentType="application/x-fontdata"/>
  <Override PartName="/ppt/fonts/font32.fntdata" ContentType="application/x-fontdata"/>
  <Override PartName="/ppt/fonts/font33.fntdata" ContentType="application/x-fontdata"/>
  <Override PartName="/ppt/fonts/font34.fntdata" ContentType="application/x-fontdata"/>
  <Override PartName="/ppt/fonts/font35.fntdata" ContentType="application/x-fontdata"/>
  <Override PartName="/ppt/fonts/font36.fntdata" ContentType="application/x-fontdata"/>
  <Override PartName="/ppt/fonts/font37.fntdata" ContentType="application/x-fontdata"/>
  <Override PartName="/ppt/fonts/font38.fntdata" ContentType="application/x-fontdata"/>
  <Override PartName="/ppt/fonts/font39.fntdata" ContentType="application/x-fontdata"/>
  <Override PartName="/ppt/fonts/font4.fntdata" ContentType="application/x-fontdata"/>
  <Override PartName="/ppt/fonts/font40.fntdata" ContentType="application/x-fontdata"/>
  <Override PartName="/ppt/fonts/font41.fntdata" ContentType="application/x-fontdata"/>
  <Override PartName="/ppt/fonts/font42.fntdata" ContentType="application/x-fontdata"/>
  <Override PartName="/ppt/fonts/font43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0.svg" ContentType="image/svg+xml"/>
  <Override PartName="/ppt/media/image2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4.svg" ContentType="image/svg+xml"/>
  <Override PartName="/ppt/media/image6.svg" ContentType="image/svg+xml"/>
  <Override PartName="/ppt/media/image70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3" r:id="rId4"/>
    <p:sldMasterId id="2147483686" r:id="rId5"/>
  </p:sldMasterIdLst>
  <p:notesMasterIdLst>
    <p:notesMasterId r:id="rId13"/>
  </p:notesMasterIdLst>
  <p:handoutMasterIdLst>
    <p:handoutMasterId r:id="rId40"/>
  </p:handoutMasterIdLst>
  <p:sldIdLst>
    <p:sldId id="272" r:id="rId6"/>
    <p:sldId id="275" r:id="rId7"/>
    <p:sldId id="274" r:id="rId8"/>
    <p:sldId id="341" r:id="rId9"/>
    <p:sldId id="368" r:id="rId10"/>
    <p:sldId id="340" r:id="rId11"/>
    <p:sldId id="273" r:id="rId12"/>
    <p:sldId id="342" r:id="rId14"/>
    <p:sldId id="343" r:id="rId15"/>
    <p:sldId id="344" r:id="rId16"/>
    <p:sldId id="407" r:id="rId17"/>
    <p:sldId id="408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9" r:id="rId28"/>
    <p:sldId id="420" r:id="rId29"/>
    <p:sldId id="433" r:id="rId30"/>
    <p:sldId id="434" r:id="rId31"/>
    <p:sldId id="435" r:id="rId32"/>
    <p:sldId id="436" r:id="rId33"/>
    <p:sldId id="437" r:id="rId34"/>
    <p:sldId id="438" r:id="rId35"/>
    <p:sldId id="439" r:id="rId36"/>
    <p:sldId id="497" r:id="rId37"/>
    <p:sldId id="498" r:id="rId38"/>
    <p:sldId id="499" r:id="rId39"/>
  </p:sldIdLst>
  <p:sldSz cx="12192000" cy="6858000"/>
  <p:notesSz cx="6858000" cy="9144000"/>
  <p:embeddedFontLst>
    <p:embeddedFont>
      <p:font typeface="Manrope SemiBold" charset="0"/>
      <p:bold r:id="rId45"/>
    </p:embeddedFont>
    <p:embeddedFont>
      <p:font typeface="Righteous" panose="02010506000000020000" pitchFamily="2" charset="0"/>
      <p:regular r:id="rId46"/>
    </p:embeddedFont>
    <p:embeddedFont>
      <p:font typeface="Segoe Print" panose="02000600000000000000" charset="0"/>
      <p:regular r:id="rId47"/>
      <p:bold r:id="rId48"/>
    </p:embeddedFont>
    <p:embeddedFont>
      <p:font typeface="Bahnschrift SemiBold" panose="020B0502040204020203" charset="0"/>
      <p:bold r:id="rId49"/>
    </p:embeddedFont>
    <p:embeddedFont>
      <p:font typeface="Arial Black" panose="020B0A04020102020204" charset="0"/>
      <p:bold r:id="rId50"/>
    </p:embeddedFont>
    <p:embeddedFont>
      <p:font typeface="Wingdings 2" panose="05020102010507070707" pitchFamily="18" charset="2"/>
      <p:regular r:id="rId51"/>
    </p:embeddedFont>
    <p:embeddedFont>
      <p:font typeface="Arial Rounded MT Bold" panose="020F0704030504030204" pitchFamily="34" charset="0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Calibri" panose="020F0502020204030204"/>
      <p:regular r:id="rId61"/>
      <p:bold r:id="rId62"/>
      <p:italic r:id="rId63"/>
      <p:boldItalic r:id="rId64"/>
    </p:embeddedFont>
    <p:embeddedFont>
      <p:font typeface="Tahoma" panose="020B0604030504040204"/>
      <p:regular r:id="rId65"/>
      <p:bold r:id="rId66"/>
    </p:embeddedFont>
    <p:embeddedFont>
      <p:font typeface="Trebuchet MS" panose="020B0603020202020204"/>
      <p:regular r:id="rId67"/>
      <p:bold r:id="rId68"/>
      <p:italic r:id="rId69"/>
      <p:boldItalic r:id="rId70"/>
    </p:embeddedFont>
    <p:embeddedFont>
      <p:font typeface="Verdana" panose="020B0604030504040204"/>
      <p:regular r:id="rId71"/>
      <p:bold r:id="rId72"/>
      <p:italic r:id="rId73"/>
      <p:boldItalic r:id="rId74"/>
    </p:embeddedFont>
    <p:embeddedFont>
      <p:font typeface="Impact" panose="020B0806030902050204" pitchFamily="34" charset="0"/>
      <p:regular r:id="rId75"/>
    </p:embeddedFont>
    <p:embeddedFont>
      <p:font typeface="Garamond" panose="02020404030301010803" pitchFamily="18" charset="0"/>
      <p:regular r:id="rId76"/>
      <p:bold r:id="rId77"/>
      <p:italic r:id="rId78"/>
    </p:embeddedFont>
    <p:embeddedFont>
      <p:font typeface="Century Gothic" panose="020B0502020202020204"/>
      <p:regular r:id="rId79"/>
      <p:bold r:id="rId80"/>
      <p:italic r:id="rId81"/>
      <p:boldItalic r:id="rId82"/>
    </p:embeddedFont>
    <p:embeddedFont>
      <p:font typeface="Bookman Old Style" panose="02050604050505020204" charset="0"/>
      <p:regular r:id="rId83"/>
      <p:bold r:id="rId84"/>
      <p:italic r:id="rId85"/>
    </p:embeddedFont>
    <p:embeddedFont>
      <p:font typeface="Segoe UI Black" panose="020B0A02040204020203"/>
      <p:bold r:id="rId86"/>
    </p:embeddedFont>
    <p:embeddedFont>
      <p:font typeface="Vladimir Script" panose="03050402040407070305"/>
      <p:regular r:id="rId87"/>
    </p:embeddedFont>
  </p:embeddedFontLst>
  <p:custDataLst>
    <p:tags r:id="rId8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9" userDrawn="1">
          <p15:clr>
            <a:srgbClr val="A4A3A4"/>
          </p15:clr>
        </p15:guide>
        <p15:guide id="2" pos="3872" userDrawn="1">
          <p15:clr>
            <a:srgbClr val="A4A3A4"/>
          </p15:clr>
        </p15:guide>
        <p15:guide id="3" pos="5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isah Denis" initials="A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FDD"/>
    <a:srgbClr val="FF9693"/>
    <a:srgbClr val="FFF3F3"/>
    <a:srgbClr val="AB98E0"/>
    <a:srgbClr val="FF8F8F"/>
    <a:srgbClr val="FFBDBD"/>
    <a:srgbClr val="B3A1E3"/>
    <a:srgbClr val="FFFFFF"/>
    <a:srgbClr val="AD9BE1"/>
    <a:srgbClr val="FA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1" autoAdjust="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>
        <p:guide orient="horz" pos="2149"/>
        <p:guide pos="3872"/>
        <p:guide pos="5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8" Type="http://schemas.openxmlformats.org/officeDocument/2006/relationships/tags" Target="tags/tag9.xml"/><Relationship Id="rId87" Type="http://schemas.openxmlformats.org/officeDocument/2006/relationships/font" Target="fonts/font43.fntdata"/><Relationship Id="rId86" Type="http://schemas.openxmlformats.org/officeDocument/2006/relationships/font" Target="fonts/font42.fntdata"/><Relationship Id="rId85" Type="http://schemas.openxmlformats.org/officeDocument/2006/relationships/font" Target="fonts/font41.fntdata"/><Relationship Id="rId84" Type="http://schemas.openxmlformats.org/officeDocument/2006/relationships/font" Target="fonts/font40.fntdata"/><Relationship Id="rId83" Type="http://schemas.openxmlformats.org/officeDocument/2006/relationships/font" Target="fonts/font39.fntdata"/><Relationship Id="rId82" Type="http://schemas.openxmlformats.org/officeDocument/2006/relationships/font" Target="fonts/font38.fntdata"/><Relationship Id="rId81" Type="http://schemas.openxmlformats.org/officeDocument/2006/relationships/font" Target="fonts/font37.fntdata"/><Relationship Id="rId80" Type="http://schemas.openxmlformats.org/officeDocument/2006/relationships/font" Target="fonts/font36.fntdata"/><Relationship Id="rId8" Type="http://schemas.openxmlformats.org/officeDocument/2006/relationships/slide" Target="slides/slide3.xml"/><Relationship Id="rId79" Type="http://schemas.openxmlformats.org/officeDocument/2006/relationships/font" Target="fonts/font35.fntdata"/><Relationship Id="rId78" Type="http://schemas.openxmlformats.org/officeDocument/2006/relationships/font" Target="fonts/font34.fntdata"/><Relationship Id="rId77" Type="http://schemas.openxmlformats.org/officeDocument/2006/relationships/font" Target="fonts/font33.fntdata"/><Relationship Id="rId76" Type="http://schemas.openxmlformats.org/officeDocument/2006/relationships/font" Target="fonts/font32.fntdata"/><Relationship Id="rId75" Type="http://schemas.openxmlformats.org/officeDocument/2006/relationships/font" Target="fonts/font31.fntdata"/><Relationship Id="rId74" Type="http://schemas.openxmlformats.org/officeDocument/2006/relationships/font" Target="fonts/font30.fntdata"/><Relationship Id="rId73" Type="http://schemas.openxmlformats.org/officeDocument/2006/relationships/font" Target="fonts/font29.fntdata"/><Relationship Id="rId72" Type="http://schemas.openxmlformats.org/officeDocument/2006/relationships/font" Target="fonts/font28.fntdata"/><Relationship Id="rId71" Type="http://schemas.openxmlformats.org/officeDocument/2006/relationships/font" Target="fonts/font27.fntdata"/><Relationship Id="rId70" Type="http://schemas.openxmlformats.org/officeDocument/2006/relationships/font" Target="fonts/font26.fntdata"/><Relationship Id="rId7" Type="http://schemas.openxmlformats.org/officeDocument/2006/relationships/slide" Target="slides/slide2.xml"/><Relationship Id="rId69" Type="http://schemas.openxmlformats.org/officeDocument/2006/relationships/font" Target="fonts/font25.fntdata"/><Relationship Id="rId68" Type="http://schemas.openxmlformats.org/officeDocument/2006/relationships/font" Target="fonts/font24.fntdata"/><Relationship Id="rId67" Type="http://schemas.openxmlformats.org/officeDocument/2006/relationships/font" Target="fonts/font23.fntdata"/><Relationship Id="rId66" Type="http://schemas.openxmlformats.org/officeDocument/2006/relationships/font" Target="fonts/font22.fntdata"/><Relationship Id="rId65" Type="http://schemas.openxmlformats.org/officeDocument/2006/relationships/font" Target="fonts/font21.fntdata"/><Relationship Id="rId64" Type="http://schemas.openxmlformats.org/officeDocument/2006/relationships/font" Target="fonts/font20.fntdata"/><Relationship Id="rId63" Type="http://schemas.openxmlformats.org/officeDocument/2006/relationships/font" Target="fonts/font19.fntdata"/><Relationship Id="rId62" Type="http://schemas.openxmlformats.org/officeDocument/2006/relationships/font" Target="fonts/font18.fntdata"/><Relationship Id="rId61" Type="http://schemas.openxmlformats.org/officeDocument/2006/relationships/font" Target="fonts/font17.fntdata"/><Relationship Id="rId60" Type="http://schemas.openxmlformats.org/officeDocument/2006/relationships/font" Target="fonts/font16.fntdata"/><Relationship Id="rId6" Type="http://schemas.openxmlformats.org/officeDocument/2006/relationships/slide" Target="slides/slide1.xml"/><Relationship Id="rId59" Type="http://schemas.openxmlformats.org/officeDocument/2006/relationships/font" Target="fonts/font15.fntdata"/><Relationship Id="rId58" Type="http://schemas.openxmlformats.org/officeDocument/2006/relationships/font" Target="fonts/font14.fntdata"/><Relationship Id="rId57" Type="http://schemas.openxmlformats.org/officeDocument/2006/relationships/font" Target="fonts/font13.fntdata"/><Relationship Id="rId56" Type="http://schemas.openxmlformats.org/officeDocument/2006/relationships/font" Target="fonts/font12.fntdata"/><Relationship Id="rId55" Type="http://schemas.openxmlformats.org/officeDocument/2006/relationships/font" Target="fonts/font11.fntdata"/><Relationship Id="rId54" Type="http://schemas.openxmlformats.org/officeDocument/2006/relationships/font" Target="fonts/font10.fntdata"/><Relationship Id="rId53" Type="http://schemas.openxmlformats.org/officeDocument/2006/relationships/font" Target="fonts/font9.fntdata"/><Relationship Id="rId52" Type="http://schemas.openxmlformats.org/officeDocument/2006/relationships/font" Target="fonts/font8.fntdata"/><Relationship Id="rId51" Type="http://schemas.openxmlformats.org/officeDocument/2006/relationships/font" Target="fonts/font7.fntdata"/><Relationship Id="rId50" Type="http://schemas.openxmlformats.org/officeDocument/2006/relationships/font" Target="fonts/font6.fntdata"/><Relationship Id="rId5" Type="http://schemas.openxmlformats.org/officeDocument/2006/relationships/slideMaster" Target="slideMasters/slideMaster4.xml"/><Relationship Id="rId49" Type="http://schemas.openxmlformats.org/officeDocument/2006/relationships/font" Target="fonts/font5.fntdata"/><Relationship Id="rId48" Type="http://schemas.openxmlformats.org/officeDocument/2006/relationships/font" Target="fonts/font4.fntdata"/><Relationship Id="rId47" Type="http://schemas.openxmlformats.org/officeDocument/2006/relationships/font" Target="fonts/font3.fntdata"/><Relationship Id="rId46" Type="http://schemas.openxmlformats.org/officeDocument/2006/relationships/font" Target="fonts/font2.fntdata"/><Relationship Id="rId45" Type="http://schemas.openxmlformats.org/officeDocument/2006/relationships/font" Target="fonts/font1.fntdata"/><Relationship Id="rId44" Type="http://schemas.openxmlformats.org/officeDocument/2006/relationships/commentAuthors" Target="commentAuthors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Righteous" panose="02010506000000020000" pitchFamily="2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Manrope SemiBold" charset="0"/>
                <a:ea typeface="Manrope SemiBold" charset="0"/>
                <a:cs typeface="Righteous" panose="0201050600000002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Righteous" panose="02010506000000020000" pitchFamily="2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Manrope SemiBold" charset="0"/>
              <a:ea typeface="Manrope SemiBold" charset="0"/>
              <a:cs typeface="Righteous" panose="02010506000000020000" pitchFamily="2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Manrope SemiBold" charset="0"/>
                <a:ea typeface="Manrope SemiBold" charset="0"/>
                <a:cs typeface="Righteous" panose="02010506000000020000" pitchFamily="2" charset="0"/>
              </a:rPr>
            </a:fld>
            <a:endParaRPr lang="zh-CN" altLang="en-US">
              <a:latin typeface="Manrope SemiBold" charset="0"/>
              <a:ea typeface="Manrope SemiBold" charset="0"/>
              <a:cs typeface="Righteous" panose="0201050600000002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anrope SemiBold" charset="0"/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anrope SemiBold" charset="0"/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363036CE-220A-4F2F-86A1-E0680115B8C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anrope SemiBold" charset="0"/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anrope SemiBold" charset="0"/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BA0CABC1-8E6A-400E-8956-7144D6D7F7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ighteous" panose="02010506000000020000" pitchFamily="2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ighteous" panose="02010506000000020000" pitchFamily="2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ighteous" panose="02010506000000020000" pitchFamily="2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ighteous" panose="02010506000000020000" pitchFamily="2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anrope SemiBold" charset="0"/>
        <a:ea typeface="Manrope SemiBold" charset="0"/>
        <a:cs typeface="Righteous" panose="02010506000000020000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CABC1-8E6A-400E-8956-7144D6D7F7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CABC1-8E6A-400E-8956-7144D6D7F7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CABC1-8E6A-400E-8956-7144D6D7F7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0CABC1-8E6A-400E-8956-7144D6D7F7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1" y="685801"/>
            <a:ext cx="10394707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3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3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10.svg"/><Relationship Id="rId21" Type="http://schemas.openxmlformats.org/officeDocument/2006/relationships/image" Target="../media/image9.png"/><Relationship Id="rId20" Type="http://schemas.openxmlformats.org/officeDocument/2006/relationships/image" Target="../media/image8.sv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7.png"/><Relationship Id="rId18" Type="http://schemas.openxmlformats.org/officeDocument/2006/relationships/image" Target="../media/image6.svg"/><Relationship Id="rId17" Type="http://schemas.openxmlformats.org/officeDocument/2006/relationships/image" Target="../media/image5.png"/><Relationship Id="rId16" Type="http://schemas.openxmlformats.org/officeDocument/2006/relationships/image" Target="../media/image4.svg"/><Relationship Id="rId15" Type="http://schemas.openxmlformats.org/officeDocument/2006/relationships/image" Target="../media/image3.png"/><Relationship Id="rId14" Type="http://schemas.openxmlformats.org/officeDocument/2006/relationships/image" Target="../media/image2.sv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2" Type="http://schemas.openxmlformats.org/officeDocument/2006/relationships/theme" Target="../theme/theme2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9" Type="http://schemas.openxmlformats.org/officeDocument/2006/relationships/image" Target="../media/image8.svg"/><Relationship Id="rId18" Type="http://schemas.openxmlformats.org/officeDocument/2006/relationships/image" Target="../media/image7.png"/><Relationship Id="rId17" Type="http://schemas.openxmlformats.org/officeDocument/2006/relationships/image" Target="../media/image6.svg"/><Relationship Id="rId16" Type="http://schemas.openxmlformats.org/officeDocument/2006/relationships/image" Target="../media/image5.png"/><Relationship Id="rId15" Type="http://schemas.openxmlformats.org/officeDocument/2006/relationships/image" Target="../media/image4.svg"/><Relationship Id="rId14" Type="http://schemas.openxmlformats.org/officeDocument/2006/relationships/image" Target="../media/image3.png"/><Relationship Id="rId13" Type="http://schemas.openxmlformats.org/officeDocument/2006/relationships/image" Target="../media/image2.sv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3" Type="http://schemas.openxmlformats.org/officeDocument/2006/relationships/theme" Target="../theme/theme3.xml"/><Relationship Id="rId22" Type="http://schemas.openxmlformats.org/officeDocument/2006/relationships/image" Target="../media/image10.svg"/><Relationship Id="rId21" Type="http://schemas.openxmlformats.org/officeDocument/2006/relationships/image" Target="../media/image9.png"/><Relationship Id="rId20" Type="http://schemas.openxmlformats.org/officeDocument/2006/relationships/image" Target="../media/image8.svg"/><Relationship Id="rId2" Type="http://schemas.openxmlformats.org/officeDocument/2006/relationships/slideLayout" Target="../slideLayouts/slideLayout25.xml"/><Relationship Id="rId19" Type="http://schemas.openxmlformats.org/officeDocument/2006/relationships/image" Target="../media/image7.png"/><Relationship Id="rId18" Type="http://schemas.openxmlformats.org/officeDocument/2006/relationships/image" Target="../media/image6.svg"/><Relationship Id="rId17" Type="http://schemas.openxmlformats.org/officeDocument/2006/relationships/image" Target="../media/image5.png"/><Relationship Id="rId16" Type="http://schemas.openxmlformats.org/officeDocument/2006/relationships/image" Target="../media/image4.svg"/><Relationship Id="rId15" Type="http://schemas.openxmlformats.org/officeDocument/2006/relationships/image" Target="../media/image3.png"/><Relationship Id="rId14" Type="http://schemas.openxmlformats.org/officeDocument/2006/relationships/image" Target="../media/image2.sv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3" Type="http://schemas.openxmlformats.org/officeDocument/2006/relationships/theme" Target="../theme/theme4.xml"/><Relationship Id="rId22" Type="http://schemas.openxmlformats.org/officeDocument/2006/relationships/image" Target="../media/image10.svg"/><Relationship Id="rId21" Type="http://schemas.openxmlformats.org/officeDocument/2006/relationships/image" Target="../media/image9.png"/><Relationship Id="rId20" Type="http://schemas.openxmlformats.org/officeDocument/2006/relationships/image" Target="../media/image8.svg"/><Relationship Id="rId2" Type="http://schemas.openxmlformats.org/officeDocument/2006/relationships/slideLayout" Target="../slideLayouts/slideLayout37.xml"/><Relationship Id="rId19" Type="http://schemas.openxmlformats.org/officeDocument/2006/relationships/image" Target="../media/image7.png"/><Relationship Id="rId18" Type="http://schemas.openxmlformats.org/officeDocument/2006/relationships/image" Target="../media/image6.svg"/><Relationship Id="rId17" Type="http://schemas.openxmlformats.org/officeDocument/2006/relationships/image" Target="../media/image5.png"/><Relationship Id="rId16" Type="http://schemas.openxmlformats.org/officeDocument/2006/relationships/image" Target="../media/image4.svg"/><Relationship Id="rId15" Type="http://schemas.openxmlformats.org/officeDocument/2006/relationships/image" Target="../media/image3.png"/><Relationship Id="rId14" Type="http://schemas.openxmlformats.org/officeDocument/2006/relationships/image" Target="../media/image2.svg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1151" y="-13201"/>
            <a:ext cx="12203151" cy="6871201"/>
            <a:chOff x="-11151" y="-13201"/>
            <a:chExt cx="12203151" cy="6871201"/>
          </a:xfrm>
        </p:grpSpPr>
        <p:grpSp>
          <p:nvGrpSpPr>
            <p:cNvPr id="8" name="组合 7"/>
            <p:cNvGrpSpPr/>
            <p:nvPr/>
          </p:nvGrpSpPr>
          <p:grpSpPr>
            <a:xfrm>
              <a:off x="-11151" y="-13201"/>
              <a:ext cx="12203151" cy="6871201"/>
              <a:chOff x="-11151" y="-13201"/>
              <a:chExt cx="12203151" cy="687120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11151" y="-13201"/>
                <a:ext cx="12203151" cy="6871201"/>
                <a:chOff x="-11151" y="-13201"/>
                <a:chExt cx="12203151" cy="6871201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11151" y="-13201"/>
                  <a:ext cx="12203151" cy="6871201"/>
                  <a:chOff x="-11151" y="-13201"/>
                  <a:chExt cx="12203151" cy="6871201"/>
                </a:xfrm>
              </p:grpSpPr>
              <p:pic>
                <p:nvPicPr>
                  <p:cNvPr id="15" name="图形 14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形 15"/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-9434" y="6152430"/>
                    <a:ext cx="12201433" cy="705570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形 16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51" y="-13201"/>
                    <a:ext cx="3248301" cy="18928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矩形: 圆角 12"/>
                <p:cNvSpPr/>
                <p:nvPr/>
              </p:nvSpPr>
              <p:spPr>
                <a:xfrm>
                  <a:off x="76973" y="75949"/>
                  <a:ext cx="12026903" cy="66929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3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  <a:ea typeface="Manrope SemiBold" charset="0"/>
                    <a:cs typeface="Righteous" panose="02010506000000020000" pitchFamily="2" charset="0"/>
                  </a:endParaRPr>
                </a:p>
              </p:txBody>
            </p:sp>
            <p:pic>
              <p:nvPicPr>
                <p:cNvPr id="14" name="图形 13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981144" y="1"/>
                  <a:ext cx="1210854" cy="705570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/>
              <p:cNvSpPr/>
              <p:nvPr/>
            </p:nvSpPr>
            <p:spPr>
              <a:xfrm>
                <a:off x="11338435" y="63248"/>
                <a:ext cx="8297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Righteous" panose="02010506000000020000" pitchFamily="2" charset="0"/>
                    <a:ea typeface="Manrope SemiBold" charset="0"/>
                    <a:cs typeface="Righteous" panose="02010506000000020000" pitchFamily="2" charset="0"/>
                  </a:rPr>
                  <a:t>Middle School</a:t>
                </a:r>
                <a:endParaRPr lang="zh-CN" altLang="en-US" sz="1400" dirty="0">
                  <a:solidFill>
                    <a:schemeClr val="bg1"/>
                  </a:solidFill>
                  <a:latin typeface="Righteous" panose="02010506000000020000" pitchFamily="2" charset="0"/>
                  <a:ea typeface="Manrope SemiBold" charset="0"/>
                  <a:cs typeface="Righteous" panose="02010506000000020000" pitchFamily="2" charset="0"/>
                </a:endParaRPr>
              </a:p>
            </p:txBody>
          </p:sp>
        </p:grpSp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70884" y="192283"/>
              <a:ext cx="656216" cy="788370"/>
            </a:xfrm>
            <a:prstGeom prst="rect">
              <a:avLst/>
            </a:prstGeom>
          </p:spPr>
        </p:pic>
      </p:grpSp>
      <p:pic>
        <p:nvPicPr>
          <p:cNvPr id="18" name="图形 17"/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36058" y="6159500"/>
            <a:ext cx="654342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ighteous" panose="02010506000000020000" pitchFamily="2" charset="0"/>
          <a:ea typeface="Righteous" panose="02010506000000020000" pitchFamily="2" charset="0"/>
          <a:cs typeface="Righteous" panose="0201050600000002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1151" y="-13201"/>
            <a:ext cx="12203151" cy="6871201"/>
            <a:chOff x="-11151" y="-13201"/>
            <a:chExt cx="12203151" cy="6871201"/>
          </a:xfrm>
        </p:grpSpPr>
        <p:grpSp>
          <p:nvGrpSpPr>
            <p:cNvPr id="8" name="组合 7"/>
            <p:cNvGrpSpPr/>
            <p:nvPr/>
          </p:nvGrpSpPr>
          <p:grpSpPr>
            <a:xfrm>
              <a:off x="-11151" y="-13201"/>
              <a:ext cx="12203151" cy="6871201"/>
              <a:chOff x="-11151" y="-13201"/>
              <a:chExt cx="12203151" cy="687120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11151" y="-13201"/>
                <a:ext cx="12203151" cy="6871201"/>
                <a:chOff x="-11151" y="-13201"/>
                <a:chExt cx="12203151" cy="6871201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11151" y="-13201"/>
                  <a:ext cx="12203151" cy="6871201"/>
                  <a:chOff x="-11151" y="-13201"/>
                  <a:chExt cx="12203151" cy="6871201"/>
                </a:xfrm>
              </p:grpSpPr>
              <p:pic>
                <p:nvPicPr>
                  <p:cNvPr id="15" name="图形 14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形 15"/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96DAC541-7B7A-43D3-8B79-37D633B846F1}">
                        <asvg:svgBlip xmlns:asvg="http://schemas.microsoft.com/office/drawing/2016/SVG/main" r:embed="rId15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-9434" y="6152430"/>
                    <a:ext cx="12201433" cy="705570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形 16"/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96DAC541-7B7A-43D3-8B79-37D633B846F1}">
                        <asvg:svgBlip xmlns:asvg="http://schemas.microsoft.com/office/drawing/2016/SVG/main" r:embed="rId1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51" y="-13201"/>
                    <a:ext cx="3248301" cy="18928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矩形: 圆角 12"/>
                <p:cNvSpPr/>
                <p:nvPr/>
              </p:nvSpPr>
              <p:spPr>
                <a:xfrm>
                  <a:off x="76973" y="75949"/>
                  <a:ext cx="12026903" cy="66929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3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  <a:ea typeface="Manrope SemiBold" charset="0"/>
                    <a:cs typeface="Righteous" panose="02010506000000020000" pitchFamily="2" charset="0"/>
                  </a:endParaRPr>
                </a:p>
              </p:txBody>
            </p:sp>
            <p:pic>
              <p:nvPicPr>
                <p:cNvPr id="14" name="图形 13"/>
                <p:cNvPicPr>
                  <a:picLocks noChangeAspect="1"/>
                </p:cNvPicPr>
                <p:nvPr/>
              </p:nvPicPr>
              <p:blipFill>
                <a:blip r:embed="rId16"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981144" y="1"/>
                  <a:ext cx="1210854" cy="705570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/>
              <p:cNvSpPr/>
              <p:nvPr/>
            </p:nvSpPr>
            <p:spPr>
              <a:xfrm>
                <a:off x="11338435" y="63248"/>
                <a:ext cx="8297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Righteous" panose="02010506000000020000" pitchFamily="2" charset="0"/>
                    <a:ea typeface="Manrope SemiBold" charset="0"/>
                    <a:cs typeface="Righteous" panose="02010506000000020000" pitchFamily="2" charset="0"/>
                  </a:rPr>
                  <a:t>Middle School</a:t>
                </a:r>
                <a:endParaRPr lang="zh-CN" altLang="en-US" sz="1400" dirty="0">
                  <a:solidFill>
                    <a:schemeClr val="bg1"/>
                  </a:solidFill>
                  <a:latin typeface="Righteous" panose="02010506000000020000" pitchFamily="2" charset="0"/>
                  <a:ea typeface="Manrope SemiBold" charset="0"/>
                  <a:cs typeface="Righteous" panose="02010506000000020000" pitchFamily="2" charset="0"/>
                </a:endParaRPr>
              </a:p>
            </p:txBody>
          </p:sp>
        </p:grpSp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70884" y="192283"/>
              <a:ext cx="656216" cy="788370"/>
            </a:xfrm>
            <a:prstGeom prst="rect">
              <a:avLst/>
            </a:prstGeom>
          </p:spPr>
        </p:pic>
      </p:grpSp>
      <p:pic>
        <p:nvPicPr>
          <p:cNvPr id="18" name="图形 17"/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1436058" y="6159500"/>
            <a:ext cx="654342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ighteous" panose="02010506000000020000" pitchFamily="2" charset="0"/>
          <a:ea typeface="Righteous" panose="02010506000000020000" pitchFamily="2" charset="0"/>
          <a:cs typeface="Righteous" panose="0201050600000002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1151" y="-13201"/>
            <a:ext cx="12203151" cy="6871201"/>
            <a:chOff x="-11151" y="-13201"/>
            <a:chExt cx="12203151" cy="6871201"/>
          </a:xfrm>
        </p:grpSpPr>
        <p:grpSp>
          <p:nvGrpSpPr>
            <p:cNvPr id="8" name="组合 7"/>
            <p:cNvGrpSpPr/>
            <p:nvPr/>
          </p:nvGrpSpPr>
          <p:grpSpPr>
            <a:xfrm>
              <a:off x="-11151" y="-13201"/>
              <a:ext cx="12203151" cy="6871201"/>
              <a:chOff x="-11151" y="-13201"/>
              <a:chExt cx="12203151" cy="687120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11151" y="-13201"/>
                <a:ext cx="12203151" cy="6871201"/>
                <a:chOff x="-11151" y="-13201"/>
                <a:chExt cx="12203151" cy="6871201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11151" y="-13201"/>
                  <a:ext cx="12203151" cy="6871201"/>
                  <a:chOff x="-11151" y="-13201"/>
                  <a:chExt cx="12203151" cy="6871201"/>
                </a:xfrm>
              </p:grpSpPr>
              <p:pic>
                <p:nvPicPr>
                  <p:cNvPr id="15" name="图形 14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形 15"/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-9434" y="6152430"/>
                    <a:ext cx="12201433" cy="705570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形 16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51" y="-13201"/>
                    <a:ext cx="3248301" cy="18928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矩形: 圆角 12"/>
                <p:cNvSpPr/>
                <p:nvPr/>
              </p:nvSpPr>
              <p:spPr>
                <a:xfrm>
                  <a:off x="76973" y="75949"/>
                  <a:ext cx="12026903" cy="66929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3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  <a:ea typeface="Manrope SemiBold" charset="0"/>
                    <a:cs typeface="Righteous" panose="02010506000000020000" pitchFamily="2" charset="0"/>
                  </a:endParaRPr>
                </a:p>
              </p:txBody>
            </p:sp>
            <p:pic>
              <p:nvPicPr>
                <p:cNvPr id="14" name="图形 13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981144" y="1"/>
                  <a:ext cx="1210854" cy="705570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/>
              <p:cNvSpPr/>
              <p:nvPr/>
            </p:nvSpPr>
            <p:spPr>
              <a:xfrm>
                <a:off x="11338435" y="63248"/>
                <a:ext cx="8297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Righteous" panose="02010506000000020000" pitchFamily="2" charset="0"/>
                    <a:ea typeface="Manrope SemiBold" charset="0"/>
                    <a:cs typeface="Righteous" panose="02010506000000020000" pitchFamily="2" charset="0"/>
                  </a:rPr>
                  <a:t>Middle School</a:t>
                </a:r>
                <a:endParaRPr lang="zh-CN" altLang="en-US" sz="1400" dirty="0">
                  <a:solidFill>
                    <a:schemeClr val="bg1"/>
                  </a:solidFill>
                  <a:latin typeface="Righteous" panose="02010506000000020000" pitchFamily="2" charset="0"/>
                  <a:ea typeface="Manrope SemiBold" charset="0"/>
                  <a:cs typeface="Righteous" panose="02010506000000020000" pitchFamily="2" charset="0"/>
                </a:endParaRPr>
              </a:p>
            </p:txBody>
          </p:sp>
        </p:grpSp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70884" y="192283"/>
              <a:ext cx="656216" cy="788370"/>
            </a:xfrm>
            <a:prstGeom prst="rect">
              <a:avLst/>
            </a:prstGeom>
          </p:spPr>
        </p:pic>
      </p:grpSp>
      <p:pic>
        <p:nvPicPr>
          <p:cNvPr id="18" name="图形 17"/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36058" y="6159500"/>
            <a:ext cx="654342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ighteous" panose="02010506000000020000" pitchFamily="2" charset="0"/>
          <a:ea typeface="Righteous" panose="02010506000000020000" pitchFamily="2" charset="0"/>
          <a:cs typeface="Righteous" panose="0201050600000002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260ED907-C148-4387-B23E-6A2E856724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Manrope SemiBold" charset="0"/>
                <a:cs typeface="Righteous" panose="02010506000000020000" pitchFamily="2" charset="0"/>
              </a:defRPr>
            </a:lvl1pPr>
          </a:lstStyle>
          <a:p>
            <a:fld id="{C18B00B0-DAB4-4FA0-9192-B9927022676A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-11151" y="-13201"/>
            <a:ext cx="12203151" cy="6871201"/>
            <a:chOff x="-11151" y="-13201"/>
            <a:chExt cx="12203151" cy="6871201"/>
          </a:xfrm>
        </p:grpSpPr>
        <p:grpSp>
          <p:nvGrpSpPr>
            <p:cNvPr id="8" name="组合 7"/>
            <p:cNvGrpSpPr/>
            <p:nvPr/>
          </p:nvGrpSpPr>
          <p:grpSpPr>
            <a:xfrm>
              <a:off x="-11151" y="-13201"/>
              <a:ext cx="12203151" cy="6871201"/>
              <a:chOff x="-11151" y="-13201"/>
              <a:chExt cx="12203151" cy="6871201"/>
            </a:xfrm>
          </p:grpSpPr>
          <p:grpSp>
            <p:nvGrpSpPr>
              <p:cNvPr id="10" name="组合 9"/>
              <p:cNvGrpSpPr/>
              <p:nvPr/>
            </p:nvGrpSpPr>
            <p:grpSpPr>
              <a:xfrm>
                <a:off x="-11151" y="-13201"/>
                <a:ext cx="12203151" cy="6871201"/>
                <a:chOff x="-11151" y="-13201"/>
                <a:chExt cx="12203151" cy="6871201"/>
              </a:xfrm>
            </p:grpSpPr>
            <p:grpSp>
              <p:nvGrpSpPr>
                <p:cNvPr id="12" name="组合 11"/>
                <p:cNvGrpSpPr/>
                <p:nvPr/>
              </p:nvGrpSpPr>
              <p:grpSpPr>
                <a:xfrm>
                  <a:off x="-11151" y="-13201"/>
                  <a:ext cx="12203151" cy="6871201"/>
                  <a:chOff x="-11151" y="-13201"/>
                  <a:chExt cx="12203151" cy="6871201"/>
                </a:xfrm>
              </p:grpSpPr>
              <p:pic>
                <p:nvPicPr>
                  <p:cNvPr id="15" name="图形 14"/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96DAC541-7B7A-43D3-8B79-37D633B846F1}">
                        <asvg:svgBlip xmlns:asvg="http://schemas.microsoft.com/office/drawing/2016/SVG/main" r:embed="rId1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" y="0"/>
                    <a:ext cx="12192001" cy="6858000"/>
                  </a:xfrm>
                  <a:prstGeom prst="rect">
                    <a:avLst/>
                  </a:prstGeom>
                </p:spPr>
              </p:pic>
              <p:pic>
                <p:nvPicPr>
                  <p:cNvPr id="16" name="图形 15"/>
                  <p:cNvPicPr>
                    <a:picLocks noChangeAspect="1"/>
                  </p:cNvPicPr>
                  <p:nvPr/>
                </p:nvPicPr>
                <p:blipFill>
                  <a:blip r:embed="rId15">
                    <a:extLst>
                      <a:ext uri="{96DAC541-7B7A-43D3-8B79-37D633B846F1}">
                        <asvg:svgBlip xmlns:asvg="http://schemas.microsoft.com/office/drawing/2016/SVG/main" r:embed="rId16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-9434" y="6152430"/>
                    <a:ext cx="12201433" cy="705570"/>
                  </a:xfrm>
                  <a:prstGeom prst="rect">
                    <a:avLst/>
                  </a:prstGeom>
                </p:spPr>
              </p:pic>
              <p:pic>
                <p:nvPicPr>
                  <p:cNvPr id="17" name="图形 16"/>
                  <p:cNvPicPr>
                    <a:picLocks noChangeAspect="1"/>
                  </p:cNvPicPr>
                  <p:nvPr/>
                </p:nvPicPr>
                <p:blipFill>
                  <a:blip r:embed="rId17">
                    <a:extLst>
                      <a:ext uri="{96DAC541-7B7A-43D3-8B79-37D633B846F1}">
                        <asvg:svgBlip xmlns:asvg="http://schemas.microsoft.com/office/drawing/2016/SVG/main" r:embed="rId1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1151" y="-13201"/>
                    <a:ext cx="3248301" cy="1892801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矩形: 圆角 12"/>
                <p:cNvSpPr/>
                <p:nvPr/>
              </p:nvSpPr>
              <p:spPr>
                <a:xfrm>
                  <a:off x="76973" y="75949"/>
                  <a:ext cx="12026903" cy="6692900"/>
                </a:xfrm>
                <a:prstGeom prst="roundRect">
                  <a:avLst>
                    <a:gd name="adj" fmla="val 0"/>
                  </a:avLst>
                </a:prstGeom>
                <a:solidFill>
                  <a:srgbClr val="FFF3F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bg1"/>
                    </a:solidFill>
                    <a:ea typeface="Manrope SemiBold" charset="0"/>
                    <a:cs typeface="Righteous" panose="02010506000000020000" pitchFamily="2" charset="0"/>
                  </a:endParaRPr>
                </a:p>
              </p:txBody>
            </p:sp>
            <p:pic>
              <p:nvPicPr>
                <p:cNvPr id="14" name="图形 13"/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r:embed="rId18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0981144" y="1"/>
                  <a:ext cx="1210854" cy="705570"/>
                </a:xfrm>
                <a:prstGeom prst="rect">
                  <a:avLst/>
                </a:prstGeom>
              </p:spPr>
            </p:pic>
          </p:grpSp>
          <p:sp>
            <p:nvSpPr>
              <p:cNvPr id="11" name="矩形 10"/>
              <p:cNvSpPr/>
              <p:nvPr/>
            </p:nvSpPr>
            <p:spPr>
              <a:xfrm>
                <a:off x="11338435" y="63248"/>
                <a:ext cx="82971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solidFill>
                      <a:schemeClr val="bg1"/>
                    </a:solidFill>
                    <a:latin typeface="Righteous" panose="02010506000000020000" pitchFamily="2" charset="0"/>
                    <a:ea typeface="Manrope SemiBold" charset="0"/>
                    <a:cs typeface="Righteous" panose="02010506000000020000" pitchFamily="2" charset="0"/>
                  </a:rPr>
                  <a:t>Middle School</a:t>
                </a:r>
                <a:endParaRPr lang="zh-CN" altLang="en-US" sz="1400" dirty="0">
                  <a:solidFill>
                    <a:schemeClr val="bg1"/>
                  </a:solidFill>
                  <a:latin typeface="Righteous" panose="02010506000000020000" pitchFamily="2" charset="0"/>
                  <a:ea typeface="Manrope SemiBold" charset="0"/>
                  <a:cs typeface="Righteous" panose="02010506000000020000" pitchFamily="2" charset="0"/>
                </a:endParaRPr>
              </a:p>
            </p:txBody>
          </p:sp>
        </p:grpSp>
        <p:pic>
          <p:nvPicPr>
            <p:cNvPr id="9" name="图形 8"/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70884" y="192283"/>
              <a:ext cx="656216" cy="788370"/>
            </a:xfrm>
            <a:prstGeom prst="rect">
              <a:avLst/>
            </a:prstGeom>
          </p:spPr>
        </p:pic>
      </p:grpSp>
      <p:pic>
        <p:nvPicPr>
          <p:cNvPr id="18" name="图形 17"/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36058" y="6159500"/>
            <a:ext cx="654342" cy="5969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ighteous" panose="02010506000000020000" pitchFamily="2" charset="0"/>
          <a:ea typeface="Righteous" panose="02010506000000020000" pitchFamily="2" charset="0"/>
          <a:cs typeface="Righteous" panose="0201050600000002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anrope SemiBold" charset="0"/>
          <a:cs typeface="Righteous" panose="0201050600000002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audio" Target="../media/audio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56.png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43.png"/><Relationship Id="rId1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hyperlink" Target="Stop%20Bullying%20%20(Motion%20G.mp4" TargetMode="External"/><Relationship Id="rId2" Type="http://schemas.openxmlformats.org/officeDocument/2006/relationships/hyperlink" Target="Iklan%20Layanan%20Masyarakat%20%20Stop%20Bullying%20%20(Motion%20G.mp4" TargetMode="External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68.pn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16.png"/><Relationship Id="rId7" Type="http://schemas.openxmlformats.org/officeDocument/2006/relationships/image" Target="../media/image13.png"/><Relationship Id="rId6" Type="http://schemas.openxmlformats.org/officeDocument/2006/relationships/image" Target="../media/image15.png"/><Relationship Id="rId5" Type="http://schemas.openxmlformats.org/officeDocument/2006/relationships/image" Target="../media/image68.png"/><Relationship Id="rId4" Type="http://schemas.openxmlformats.org/officeDocument/2006/relationships/image" Target="../media/image21.png"/><Relationship Id="rId3" Type="http://schemas.openxmlformats.org/officeDocument/2006/relationships/image" Target="../media/image5.png"/><Relationship Id="rId2" Type="http://schemas.openxmlformats.org/officeDocument/2006/relationships/image" Target="../media/image70.svg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4" Type="http://schemas.openxmlformats.org/officeDocument/2006/relationships/slideLayout" Target="../slideLayouts/slideLayout14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tags" Target="../tags/tag6.xml"/><Relationship Id="rId10" Type="http://schemas.openxmlformats.org/officeDocument/2006/relationships/tags" Target="../tags/tag5.xml"/><Relationship Id="rId1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2.jpe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27.jpeg"/><Relationship Id="rId13" Type="http://schemas.openxmlformats.org/officeDocument/2006/relationships/image" Target="../media/image16.png"/><Relationship Id="rId12" Type="http://schemas.openxmlformats.org/officeDocument/2006/relationships/image" Target="../media/image26.svg"/><Relationship Id="rId11" Type="http://schemas.openxmlformats.org/officeDocument/2006/relationships/image" Target="../media/image25.png"/><Relationship Id="rId10" Type="http://schemas.openxmlformats.org/officeDocument/2006/relationships/image" Target="../media/image24.sv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146" name="Picture 2" descr="10 Latar belakang ideas | latar belakang, power points, gamba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8255"/>
            <a:ext cx="122688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144270"/>
            <a:ext cx="10515600" cy="4351338"/>
          </a:xfrm>
        </p:spPr>
        <p:txBody>
          <a:bodyPr/>
          <a:p>
            <a:pPr marL="0" indent="0" algn="ctr">
              <a:buNone/>
            </a:pPr>
            <a:r>
              <a:rPr lang="en-US" sz="4000" dirty="0">
                <a:solidFill>
                  <a:srgbClr val="7030A0"/>
                </a:solidFill>
                <a:latin typeface="Righteous" panose="02010506000000020000" pitchFamily="2" charset="0"/>
                <a:sym typeface="+mn-ea"/>
              </a:rPr>
              <a:t>PERLINDUNGAN  ANAK</a:t>
            </a:r>
            <a:endParaRPr lang="en-US" sz="4000" dirty="0">
              <a:solidFill>
                <a:srgbClr val="7030A0"/>
              </a:solidFill>
              <a:latin typeface="Righteous" panose="02010506000000020000" pitchFamily="2" charset="0"/>
              <a:sym typeface="+mn-ea"/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7030A0"/>
                </a:solidFill>
                <a:latin typeface="Righteous" panose="02010506000000020000" pitchFamily="2" charset="0"/>
                <a:sym typeface="+mn-ea"/>
              </a:rPr>
              <a:t>STOP BULLYING</a:t>
            </a:r>
            <a:endParaRPr lang="en-US" sz="4000" dirty="0">
              <a:solidFill>
                <a:srgbClr val="7030A0"/>
              </a:solidFill>
              <a:latin typeface="Righteous" panose="02010506000000020000" pitchFamily="2" charset="0"/>
              <a:sym typeface="+mn-ea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915" y="4655185"/>
            <a:ext cx="3896995" cy="254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2034520" y="3931920"/>
            <a:ext cx="157480" cy="1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"/>
            <a:ext cx="960755" cy="1024890"/>
          </a:xfrm>
          <a:prstGeom prst="rect">
            <a:avLst/>
          </a:prstGeom>
        </p:spPr>
      </p:pic>
      <p:pic>
        <p:nvPicPr>
          <p:cNvPr id="14" name="Picture 13" descr="Logo_BerAKHLA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8365" y="119380"/>
            <a:ext cx="2413635" cy="896620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2308225" y="3801110"/>
            <a:ext cx="6746875" cy="60833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sz="2400" b="1" dirty="0">
                <a:solidFill>
                  <a:schemeClr val="tx2"/>
                </a:solidFill>
                <a:latin typeface="Segoe Print" panose="02000600000000000000" charset="0"/>
                <a:cs typeface="Segoe Print" panose="02000600000000000000" charset="0"/>
              </a:rPr>
              <a:t>Musannah Hidayati Laili,SST.,M.Kes</a:t>
            </a:r>
            <a:endParaRPr lang="en-US" altLang="zh-CN" sz="2400" b="1" dirty="0">
              <a:solidFill>
                <a:schemeClr val="tx2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837565" y="4462780"/>
            <a:ext cx="9968865" cy="18148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Bahnschrift SemiBold" panose="020B0502040204020203" charset="0"/>
                <a:cs typeface="Bahnschrift SemiBold" panose="020B0502040204020203" charset="0"/>
              </a:rPr>
              <a:t>Dinas Pemberdayaan Perempuan Perlindungan Anak Pengendalian Penduduk dan KB</a:t>
            </a:r>
            <a:endParaRPr lang="en-US" sz="2800" dirty="0">
              <a:solidFill>
                <a:srgbClr val="FF0000"/>
              </a:solidFill>
              <a:latin typeface="Bahnschrift SemiBold" panose="020B0502040204020203" charset="0"/>
              <a:cs typeface="Bahnschrift SemiBold" panose="020B0502040204020203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Bahnschrift SemiBold" panose="020B0502040204020203" charset="0"/>
                <a:cs typeface="Bahnschrift SemiBold" panose="020B0502040204020203" charset="0"/>
              </a:rPr>
              <a:t>Unit Pelaksana Teknis  PPA </a:t>
            </a:r>
            <a:endParaRPr lang="en-US" sz="2800" dirty="0">
              <a:solidFill>
                <a:srgbClr val="FF0000"/>
              </a:solidFill>
              <a:latin typeface="Bahnschrift SemiBold" panose="020B0502040204020203" charset="0"/>
              <a:cs typeface="Bahnschrift SemiBold" panose="020B0502040204020203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FF0000"/>
                </a:solidFill>
                <a:latin typeface="Bahnschrift SemiBold" panose="020B0502040204020203" charset="0"/>
                <a:cs typeface="Bahnschrift SemiBold" panose="020B0502040204020203" charset="0"/>
              </a:rPr>
              <a:t>Kabupaten Pasuruan</a:t>
            </a:r>
            <a:endParaRPr lang="en-US" sz="2800" dirty="0">
              <a:solidFill>
                <a:srgbClr val="FF0000"/>
              </a:solidFill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7515225" y="3312160"/>
            <a:ext cx="2901950" cy="4889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 Pasuruan, 28 Mei 2024</a:t>
            </a:r>
            <a:endParaRPr lang="en-US"/>
          </a:p>
        </p:txBody>
      </p:sp>
      <p:pic>
        <p:nvPicPr>
          <p:cNvPr id="4" name="Picture 3" descr="P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90" y="119380"/>
            <a:ext cx="1087120" cy="1052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8781" t="7778" r="30906" b="6370"/>
          <a:stretch>
            <a:fillRect/>
          </a:stretch>
        </p:blipFill>
        <p:spPr>
          <a:xfrm>
            <a:off x="0" y="4874895"/>
            <a:ext cx="2371725" cy="198310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7" name="voltag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30860"/>
            <a:ext cx="10515600" cy="5646420"/>
          </a:xfrm>
        </p:spPr>
        <p:txBody>
          <a:bodyPr>
            <a:normAutofit lnSpcReduction="10000"/>
          </a:bodyPr>
          <a:p>
            <a:pPr marL="0" indent="0" algn="just">
              <a:buNone/>
            </a:pPr>
            <a:endParaRPr lang="en-US" sz="3200">
              <a:sym typeface="+mn-ea"/>
            </a:endParaRPr>
          </a:p>
          <a:p>
            <a:pPr marL="0" indent="0" algn="just">
              <a:buNone/>
            </a:pPr>
            <a:endParaRPr lang="en-US" sz="3200">
              <a:sym typeface="+mn-ea"/>
            </a:endParaRPr>
          </a:p>
          <a:p>
            <a:pPr marL="0" indent="0" algn="just">
              <a:buNone/>
            </a:pPr>
            <a:r>
              <a:rPr lang="en-US" sz="3200">
                <a:sym typeface="+mn-ea"/>
              </a:rPr>
              <a:t> Perundungan merupakan hal yang perlu dicegah dan dihapuskan dari satuan pendidikan. Selain berdampak pada fisik, tiga dosa besar pendidikan juga akan berdampak pada psikis yang mempengaruhi perkembangan anak.</a:t>
            </a:r>
            <a:endParaRPr lang="en-US" sz="3200"/>
          </a:p>
          <a:p>
            <a:endParaRPr lang="en-US" sz="32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4560" y="281940"/>
            <a:ext cx="10458450" cy="3147060"/>
          </a:xfrm>
        </p:spPr>
        <p:txBody>
          <a:bodyPr>
            <a:normAutofit/>
          </a:bodyPr>
          <a:p>
            <a:r>
              <a:rPr spc="-204" dirty="0">
                <a:sym typeface="+mn-ea"/>
              </a:rPr>
              <a:t>Pencegahan</a:t>
            </a:r>
            <a:r>
              <a:rPr spc="-30" dirty="0">
                <a:sym typeface="+mn-ea"/>
              </a:rPr>
              <a:t> </a:t>
            </a:r>
            <a:r>
              <a:rPr spc="-25" dirty="0">
                <a:sym typeface="+mn-ea"/>
              </a:rPr>
              <a:t>dan </a:t>
            </a:r>
            <a:r>
              <a:rPr spc="-175" dirty="0">
                <a:sym typeface="+mn-ea"/>
              </a:rPr>
              <a:t>Penanganan</a:t>
            </a:r>
            <a:r>
              <a:rPr spc="-70" dirty="0">
                <a:sym typeface="+mn-ea"/>
              </a:rPr>
              <a:t> </a:t>
            </a:r>
            <a:r>
              <a:rPr spc="-25" dirty="0">
                <a:sym typeface="+mn-ea"/>
              </a:rPr>
              <a:t>Bullying </a:t>
            </a:r>
            <a:r>
              <a:rPr spc="-210" dirty="0">
                <a:sym typeface="+mn-ea"/>
              </a:rPr>
              <a:t>di</a:t>
            </a:r>
            <a:r>
              <a:rPr spc="-70" dirty="0">
                <a:sym typeface="+mn-ea"/>
              </a:rPr>
              <a:t> </a:t>
            </a:r>
            <a:r>
              <a:rPr spc="-200" dirty="0">
                <a:sym typeface="+mn-ea"/>
              </a:rPr>
              <a:t>Lingkungan</a:t>
            </a:r>
            <a:r>
              <a:rPr spc="-65" dirty="0">
                <a:sym typeface="+mn-ea"/>
              </a:rPr>
              <a:t> </a:t>
            </a:r>
            <a:r>
              <a:rPr spc="-155" dirty="0">
                <a:sym typeface="+mn-ea"/>
              </a:rPr>
              <a:t>Sekolah</a:t>
            </a:r>
            <a:br>
              <a:rPr spc="-155" dirty="0">
                <a:sym typeface="+mn-ea"/>
              </a:rPr>
            </a:br>
            <a:r>
              <a:rPr b="1" spc="-120" dirty="0">
                <a:latin typeface="Calibri" panose="020F0502020204030204"/>
                <a:cs typeface="Calibri" panose="020F0502020204030204"/>
                <a:sym typeface="+mn-ea"/>
              </a:rPr>
              <a:t>manfaat</a:t>
            </a:r>
            <a:r>
              <a:rPr b="1" spc="5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90" dirty="0">
                <a:latin typeface="Calibri" panose="020F0502020204030204"/>
                <a:cs typeface="Calibri" panose="020F0502020204030204"/>
                <a:sym typeface="+mn-ea"/>
              </a:rPr>
              <a:t>dan</a:t>
            </a:r>
            <a:r>
              <a:rPr b="1" spc="60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90" dirty="0">
                <a:latin typeface="Calibri" panose="020F0502020204030204"/>
                <a:cs typeface="Calibri" panose="020F0502020204030204"/>
                <a:sym typeface="+mn-ea"/>
              </a:rPr>
              <a:t>Peran</a:t>
            </a:r>
            <a:r>
              <a:rPr b="1" spc="65" dirty="0"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-10" dirty="0">
                <a:latin typeface="Calibri" panose="020F0502020204030204"/>
                <a:cs typeface="Calibri" panose="020F0502020204030204"/>
                <a:sym typeface="+mn-ea"/>
              </a:rPr>
              <a:t>Bystander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24865" y="1126490"/>
            <a:ext cx="10445750" cy="4330065"/>
          </a:xfrm>
          <a:prstGeom prst="rect">
            <a:avLst/>
          </a:prstGeom>
        </p:spPr>
        <p:txBody>
          <a:bodyPr vert="horz" wrap="square" lIns="0" tIns="52386" rIns="0" bIns="0" rtlCol="0">
            <a:noAutofit/>
          </a:bodyPr>
          <a:lstStyle/>
          <a:p>
            <a:pPr marL="248920" marR="29210">
              <a:lnSpc>
                <a:spcPts val="2700"/>
              </a:lnSpc>
              <a:spcBef>
                <a:spcPts val="440"/>
              </a:spcBef>
            </a:pPr>
            <a:r>
              <a:rPr sz="2345" spc="-9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Bullying</a:t>
            </a:r>
            <a:r>
              <a:rPr sz="2345" spc="-5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8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dalam</a:t>
            </a:r>
            <a:r>
              <a:rPr sz="2345" spc="-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2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bahasa</a:t>
            </a:r>
            <a:r>
              <a:rPr sz="234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2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Inggris</a:t>
            </a:r>
            <a:r>
              <a:rPr sz="2345" spc="-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4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berasal</a:t>
            </a:r>
            <a:r>
              <a:rPr sz="2345" spc="-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6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Dari</a:t>
            </a:r>
            <a:r>
              <a:rPr sz="2345" spc="-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4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kata</a:t>
            </a:r>
            <a:r>
              <a:rPr sz="2345" spc="-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17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“bully”,</a:t>
            </a:r>
            <a:r>
              <a:rPr sz="2345" spc="-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0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yang </a:t>
            </a:r>
            <a:r>
              <a:rPr sz="2345" spc="-9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bermakna“menggertak”.</a:t>
            </a:r>
            <a:r>
              <a:rPr sz="2345" spc="-1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5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Rigby</a:t>
            </a:r>
            <a:r>
              <a:rPr sz="2345" spc="-4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2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(2007:</a:t>
            </a:r>
            <a:r>
              <a:rPr sz="2345" spc="-5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1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15)</a:t>
            </a:r>
            <a:r>
              <a:rPr sz="2345" spc="-5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204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menjelaskan</a:t>
            </a:r>
            <a:r>
              <a:rPr sz="2345" spc="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2345" spc="-27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bahwa</a:t>
            </a:r>
            <a:endParaRPr sz="2345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3000"/>
              </a:spcBef>
            </a:pPr>
            <a:endParaRPr sz="2345">
              <a:latin typeface="Tahoma" panose="020B0604030504040204"/>
              <a:cs typeface="Tahoma" panose="020B0604030504040204"/>
            </a:endParaRPr>
          </a:p>
          <a:p>
            <a:pPr marL="2686050" algn="just">
              <a:lnSpc>
                <a:spcPct val="100000"/>
              </a:lnSpc>
              <a:spcBef>
                <a:spcPts val="5"/>
              </a:spcBef>
            </a:pP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“bullying</a:t>
            </a:r>
            <a:r>
              <a:rPr sz="2815" b="1" spc="-2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adalah</a:t>
            </a:r>
            <a:endParaRPr sz="2815">
              <a:latin typeface="Trebuchet MS" panose="020B0603020202020204"/>
              <a:cs typeface="Trebuchet MS" panose="020B0603020202020204"/>
            </a:endParaRPr>
          </a:p>
          <a:p>
            <a:pPr marL="12700" marR="5080" indent="24130" algn="just">
              <a:lnSpc>
                <a:spcPts val="4200"/>
              </a:lnSpc>
              <a:spcBef>
                <a:spcPts val="100"/>
              </a:spcBef>
            </a:pP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penindasan</a:t>
            </a:r>
            <a:r>
              <a:rPr sz="2815" b="1" spc="-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berulang,</a:t>
            </a:r>
            <a:r>
              <a:rPr sz="2815" b="1" spc="-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815" b="1" spc="-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bersifat</a:t>
            </a:r>
            <a:r>
              <a:rPr sz="2815" b="1" spc="-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psikologis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2815" b="1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-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fisik,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kepada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orang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lebih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lemah</a:t>
            </a:r>
            <a:r>
              <a:rPr sz="281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dari </a:t>
            </a:r>
            <a:r>
              <a:rPr sz="2815" b="1" spc="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orang</a:t>
            </a:r>
            <a:r>
              <a:rPr sz="2815" b="1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2815" b="1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kelompok</a:t>
            </a:r>
            <a:r>
              <a:rPr sz="2815" b="1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orang</a:t>
            </a:r>
            <a:r>
              <a:rPr sz="2815" b="1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815" b="1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lebih</a:t>
            </a:r>
            <a:r>
              <a:rPr sz="2815" b="1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81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kuat”.</a:t>
            </a:r>
            <a:endParaRPr sz="2815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927368" y="79570"/>
            <a:ext cx="3976688" cy="67564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315" dirty="0"/>
              <a:t>Apa</a:t>
            </a:r>
            <a:r>
              <a:rPr sz="4315" spc="-140" dirty="0"/>
              <a:t> </a:t>
            </a:r>
            <a:r>
              <a:rPr sz="4315" spc="235" dirty="0"/>
              <a:t>itu</a:t>
            </a:r>
            <a:r>
              <a:rPr sz="4315" spc="-140" dirty="0"/>
              <a:t> </a:t>
            </a:r>
            <a:r>
              <a:rPr sz="4315" spc="-114" dirty="0"/>
              <a:t>bullying?</a:t>
            </a:r>
            <a:endParaRPr sz="4315"/>
          </a:p>
        </p:txBody>
      </p:sp>
      <p:sp>
        <p:nvSpPr>
          <p:cNvPr id="5" name="object 5"/>
          <p:cNvSpPr txBox="1"/>
          <p:nvPr/>
        </p:nvSpPr>
        <p:spPr>
          <a:xfrm>
            <a:off x="2820737" y="6133504"/>
            <a:ext cx="6550819" cy="22796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5" spc="-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Rigby,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K.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(2007).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Bullying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in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6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Schools: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5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and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what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to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5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do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6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about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5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it.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Australia.</a:t>
            </a:r>
            <a:r>
              <a:rPr sz="1405" spc="3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Acer</a:t>
            </a:r>
            <a:r>
              <a:rPr sz="1405" spc="3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1405" spc="-1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press.</a:t>
            </a:r>
            <a:endParaRPr sz="1405">
              <a:latin typeface="Tahoma" panose="020B0604030504040204"/>
              <a:cs typeface="Tahoma" panose="020B060403050404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85620"/>
          </a:xfrm>
        </p:spPr>
        <p:txBody>
          <a:bodyPr>
            <a:normAutofit fontScale="90000"/>
          </a:bodyPr>
          <a:p>
            <a:r>
              <a:rPr spc="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Mengenal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dan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bystander </a:t>
            </a:r>
            <a:b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</a:br>
            <a:r>
              <a:rPr spc="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Step</a:t>
            </a:r>
            <a:r>
              <a:rPr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by</a:t>
            </a:r>
            <a:r>
              <a:rPr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step</a:t>
            </a:r>
            <a:r>
              <a:rPr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membuat</a:t>
            </a:r>
            <a:r>
              <a:rPr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prosedur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penanganan</a:t>
            </a:r>
            <a:r>
              <a:rPr spc="3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50745"/>
            <a:ext cx="10515600" cy="4351338"/>
          </a:xfrm>
        </p:spPr>
        <p:txBody>
          <a:bodyPr/>
          <a:p>
            <a:pPr>
              <a:lnSpc>
                <a:spcPct val="100000"/>
              </a:lnSpc>
              <a:spcBef>
                <a:spcPts val="121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Tentukan</a:t>
            </a:r>
            <a:r>
              <a:rPr spc="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“golden</a:t>
            </a:r>
            <a:r>
              <a:rPr spc="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rules”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Bentuk</a:t>
            </a:r>
            <a:r>
              <a:rPr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tim</a:t>
            </a:r>
            <a:r>
              <a:rPr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anti</a:t>
            </a:r>
            <a:r>
              <a:rPr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Buat</a:t>
            </a:r>
            <a:r>
              <a:rPr spc="1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panduan</a:t>
            </a:r>
            <a:r>
              <a:rPr spc="1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penanganan</a:t>
            </a:r>
            <a:r>
              <a:rPr spc="1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promosikan</a:t>
            </a:r>
            <a:r>
              <a:rPr spc="1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pengetahuan</a:t>
            </a:r>
            <a:r>
              <a:rPr spc="1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mengenai</a:t>
            </a:r>
            <a:r>
              <a:rPr spc="1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tentukan</a:t>
            </a:r>
            <a:r>
              <a:rPr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tema-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tema</a:t>
            </a:r>
            <a:r>
              <a:rPr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anti-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Kurikulum</a:t>
            </a:r>
            <a:r>
              <a:rPr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anti-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program</a:t>
            </a:r>
            <a:r>
              <a:rPr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“STOP”</a:t>
            </a:r>
            <a:r>
              <a:rPr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(kebijakan</a:t>
            </a:r>
            <a:r>
              <a:rPr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whistleblower)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reward</a:t>
            </a:r>
            <a:r>
              <a:rPr spc="-8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&amp;</a:t>
            </a:r>
            <a:r>
              <a:rPr spc="-8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konsekuensi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375"/>
              </a:spcBef>
              <a:tabLst>
                <a:tab pos="775335" algn="l"/>
              </a:tabLst>
            </a:pPr>
            <a:r>
              <a:rPr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Monitoring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&amp;</a:t>
            </a:r>
            <a:r>
              <a:rPr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Evaluasi</a:t>
            </a:r>
            <a:endParaRPr>
              <a:latin typeface="Trebuchet MS" panose="020B0603020202020204"/>
              <a:cs typeface="Trebuchet MS" panose="020B0603020202020204"/>
            </a:endParaRPr>
          </a:p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77745" y="320826"/>
            <a:ext cx="2537753" cy="2853561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57325" y="4494279"/>
            <a:ext cx="8999934" cy="2024063"/>
            <a:chOff x="0" y="5144756"/>
            <a:chExt cx="9599930" cy="2159000"/>
          </a:xfrm>
        </p:grpSpPr>
        <p:sp>
          <p:nvSpPr>
            <p:cNvPr id="4" name="object 4"/>
            <p:cNvSpPr/>
            <p:nvPr/>
          </p:nvSpPr>
          <p:spPr>
            <a:xfrm>
              <a:off x="0" y="5144756"/>
              <a:ext cx="9599930" cy="2159000"/>
            </a:xfrm>
            <a:custGeom>
              <a:avLst/>
              <a:gdLst/>
              <a:ahLst/>
              <a:cxnLst/>
              <a:rect l="l" t="t" r="r" b="b"/>
              <a:pathLst>
                <a:path w="9599930" h="2159000">
                  <a:moveTo>
                    <a:pt x="8039936" y="12700"/>
                  </a:moveTo>
                  <a:lnTo>
                    <a:pt x="6410175" y="12700"/>
                  </a:lnTo>
                  <a:lnTo>
                    <a:pt x="6511577" y="0"/>
                  </a:lnTo>
                  <a:lnTo>
                    <a:pt x="7988734" y="0"/>
                  </a:lnTo>
                  <a:lnTo>
                    <a:pt x="8039936" y="12700"/>
                  </a:lnTo>
                  <a:close/>
                </a:path>
                <a:path w="9599930" h="2159000">
                  <a:moveTo>
                    <a:pt x="220306" y="520700"/>
                  </a:moveTo>
                  <a:lnTo>
                    <a:pt x="139800" y="495300"/>
                  </a:lnTo>
                  <a:lnTo>
                    <a:pt x="147487" y="457200"/>
                  </a:lnTo>
                  <a:lnTo>
                    <a:pt x="149680" y="419100"/>
                  </a:lnTo>
                  <a:lnTo>
                    <a:pt x="140050" y="381000"/>
                  </a:lnTo>
                  <a:lnTo>
                    <a:pt x="112270" y="342900"/>
                  </a:lnTo>
                  <a:lnTo>
                    <a:pt x="60013" y="317500"/>
                  </a:lnTo>
                  <a:lnTo>
                    <a:pt x="100661" y="279400"/>
                  </a:lnTo>
                  <a:lnTo>
                    <a:pt x="142998" y="241300"/>
                  </a:lnTo>
                  <a:lnTo>
                    <a:pt x="186821" y="215900"/>
                  </a:lnTo>
                  <a:lnTo>
                    <a:pt x="231926" y="203200"/>
                  </a:lnTo>
                  <a:lnTo>
                    <a:pt x="372902" y="165100"/>
                  </a:lnTo>
                  <a:lnTo>
                    <a:pt x="914691" y="165100"/>
                  </a:lnTo>
                  <a:lnTo>
                    <a:pt x="1021363" y="139700"/>
                  </a:lnTo>
                  <a:lnTo>
                    <a:pt x="1074699" y="139700"/>
                  </a:lnTo>
                  <a:lnTo>
                    <a:pt x="1128035" y="127000"/>
                  </a:lnTo>
                  <a:lnTo>
                    <a:pt x="1181372" y="127000"/>
                  </a:lnTo>
                  <a:lnTo>
                    <a:pt x="1234708" y="114300"/>
                  </a:lnTo>
                  <a:lnTo>
                    <a:pt x="2484179" y="114300"/>
                  </a:lnTo>
                  <a:lnTo>
                    <a:pt x="2536888" y="101600"/>
                  </a:lnTo>
                  <a:lnTo>
                    <a:pt x="2583563" y="101600"/>
                  </a:lnTo>
                  <a:lnTo>
                    <a:pt x="2631209" y="88900"/>
                  </a:lnTo>
                  <a:lnTo>
                    <a:pt x="3034258" y="88900"/>
                  </a:lnTo>
                  <a:lnTo>
                    <a:pt x="3087434" y="76200"/>
                  </a:lnTo>
                  <a:lnTo>
                    <a:pt x="3610498" y="76200"/>
                  </a:lnTo>
                  <a:lnTo>
                    <a:pt x="3712780" y="63500"/>
                  </a:lnTo>
                  <a:lnTo>
                    <a:pt x="4070679" y="63500"/>
                  </a:lnTo>
                  <a:lnTo>
                    <a:pt x="4734530" y="38100"/>
                  </a:lnTo>
                  <a:lnTo>
                    <a:pt x="5091240" y="38100"/>
                  </a:lnTo>
                  <a:lnTo>
                    <a:pt x="5193029" y="25400"/>
                  </a:lnTo>
                  <a:lnTo>
                    <a:pt x="5700361" y="25400"/>
                  </a:lnTo>
                  <a:lnTo>
                    <a:pt x="5903165" y="12700"/>
                  </a:lnTo>
                  <a:lnTo>
                    <a:pt x="8341383" y="12700"/>
                  </a:lnTo>
                  <a:lnTo>
                    <a:pt x="8385388" y="25400"/>
                  </a:lnTo>
                  <a:lnTo>
                    <a:pt x="8427273" y="38100"/>
                  </a:lnTo>
                  <a:lnTo>
                    <a:pt x="8466846" y="50800"/>
                  </a:lnTo>
                  <a:lnTo>
                    <a:pt x="8503913" y="76200"/>
                  </a:lnTo>
                  <a:lnTo>
                    <a:pt x="8538281" y="127000"/>
                  </a:lnTo>
                  <a:lnTo>
                    <a:pt x="8569697" y="152400"/>
                  </a:lnTo>
                  <a:lnTo>
                    <a:pt x="8611436" y="177800"/>
                  </a:lnTo>
                  <a:lnTo>
                    <a:pt x="8659669" y="203200"/>
                  </a:lnTo>
                  <a:lnTo>
                    <a:pt x="8710567" y="215900"/>
                  </a:lnTo>
                  <a:lnTo>
                    <a:pt x="8760298" y="241300"/>
                  </a:lnTo>
                  <a:lnTo>
                    <a:pt x="8816108" y="266700"/>
                  </a:lnTo>
                  <a:lnTo>
                    <a:pt x="8852103" y="292100"/>
                  </a:lnTo>
                  <a:lnTo>
                    <a:pt x="8870946" y="317500"/>
                  </a:lnTo>
                  <a:lnTo>
                    <a:pt x="8875303" y="368300"/>
                  </a:lnTo>
                  <a:lnTo>
                    <a:pt x="8867838" y="431800"/>
                  </a:lnTo>
                  <a:lnTo>
                    <a:pt x="8905093" y="444500"/>
                  </a:lnTo>
                  <a:lnTo>
                    <a:pt x="9218208" y="444500"/>
                  </a:lnTo>
                  <a:lnTo>
                    <a:pt x="9192017" y="495300"/>
                  </a:lnTo>
                  <a:lnTo>
                    <a:pt x="340137" y="495300"/>
                  </a:lnTo>
                  <a:lnTo>
                    <a:pt x="300241" y="508000"/>
                  </a:lnTo>
                  <a:lnTo>
                    <a:pt x="260316" y="508000"/>
                  </a:lnTo>
                  <a:lnTo>
                    <a:pt x="220306" y="520700"/>
                  </a:lnTo>
                  <a:close/>
                </a:path>
                <a:path w="9599930" h="2159000">
                  <a:moveTo>
                    <a:pt x="2334144" y="101600"/>
                  </a:moveTo>
                  <a:lnTo>
                    <a:pt x="1985863" y="101600"/>
                  </a:lnTo>
                  <a:lnTo>
                    <a:pt x="2035707" y="88900"/>
                  </a:lnTo>
                  <a:lnTo>
                    <a:pt x="2284903" y="88900"/>
                  </a:lnTo>
                  <a:lnTo>
                    <a:pt x="2334144" y="101600"/>
                  </a:lnTo>
                  <a:close/>
                </a:path>
                <a:path w="9599930" h="2159000">
                  <a:moveTo>
                    <a:pt x="2433204" y="114300"/>
                  </a:moveTo>
                  <a:lnTo>
                    <a:pt x="1387732" y="114300"/>
                  </a:lnTo>
                  <a:lnTo>
                    <a:pt x="1437576" y="101600"/>
                  </a:lnTo>
                  <a:lnTo>
                    <a:pt x="2383385" y="101600"/>
                  </a:lnTo>
                  <a:lnTo>
                    <a:pt x="2433204" y="114300"/>
                  </a:lnTo>
                  <a:close/>
                </a:path>
                <a:path w="9599930" h="2159000">
                  <a:moveTo>
                    <a:pt x="9218208" y="444500"/>
                  </a:moveTo>
                  <a:lnTo>
                    <a:pt x="8942833" y="444500"/>
                  </a:lnTo>
                  <a:lnTo>
                    <a:pt x="9019656" y="419100"/>
                  </a:lnTo>
                  <a:lnTo>
                    <a:pt x="9058681" y="419100"/>
                  </a:lnTo>
                  <a:lnTo>
                    <a:pt x="9098078" y="406400"/>
                  </a:lnTo>
                  <a:lnTo>
                    <a:pt x="9137817" y="406400"/>
                  </a:lnTo>
                  <a:lnTo>
                    <a:pt x="9177870" y="419100"/>
                  </a:lnTo>
                  <a:lnTo>
                    <a:pt x="9218208" y="444500"/>
                  </a:lnTo>
                  <a:close/>
                </a:path>
                <a:path w="9599930" h="2159000">
                  <a:moveTo>
                    <a:pt x="9316174" y="2159000"/>
                  </a:moveTo>
                  <a:lnTo>
                    <a:pt x="0" y="2159000"/>
                  </a:lnTo>
                  <a:lnTo>
                    <a:pt x="0" y="2057400"/>
                  </a:lnTo>
                  <a:lnTo>
                    <a:pt x="5485" y="2057400"/>
                  </a:lnTo>
                  <a:lnTo>
                    <a:pt x="55677" y="2032000"/>
                  </a:lnTo>
                  <a:lnTo>
                    <a:pt x="107170" y="2019300"/>
                  </a:lnTo>
                  <a:lnTo>
                    <a:pt x="160615" y="1993900"/>
                  </a:lnTo>
                  <a:lnTo>
                    <a:pt x="150208" y="1955800"/>
                  </a:lnTo>
                  <a:lnTo>
                    <a:pt x="139801" y="1905000"/>
                  </a:lnTo>
                  <a:lnTo>
                    <a:pt x="118987" y="1828800"/>
                  </a:lnTo>
                  <a:lnTo>
                    <a:pt x="86627" y="1816100"/>
                  </a:lnTo>
                  <a:lnTo>
                    <a:pt x="18006" y="1790700"/>
                  </a:lnTo>
                  <a:lnTo>
                    <a:pt x="0" y="1778000"/>
                  </a:lnTo>
                  <a:lnTo>
                    <a:pt x="0" y="1600200"/>
                  </a:lnTo>
                  <a:lnTo>
                    <a:pt x="5952" y="1574800"/>
                  </a:lnTo>
                  <a:lnTo>
                    <a:pt x="17524" y="1524000"/>
                  </a:lnTo>
                  <a:lnTo>
                    <a:pt x="32261" y="1473200"/>
                  </a:lnTo>
                  <a:lnTo>
                    <a:pt x="71721" y="1422400"/>
                  </a:lnTo>
                  <a:lnTo>
                    <a:pt x="129393" y="1384300"/>
                  </a:lnTo>
                  <a:lnTo>
                    <a:pt x="171660" y="1371600"/>
                  </a:lnTo>
                  <a:lnTo>
                    <a:pt x="216091" y="1358900"/>
                  </a:lnTo>
                  <a:lnTo>
                    <a:pt x="264019" y="1346200"/>
                  </a:lnTo>
                  <a:lnTo>
                    <a:pt x="316775" y="1346200"/>
                  </a:lnTo>
                  <a:lnTo>
                    <a:pt x="375693" y="1333500"/>
                  </a:lnTo>
                  <a:lnTo>
                    <a:pt x="351026" y="1282700"/>
                  </a:lnTo>
                  <a:lnTo>
                    <a:pt x="327450" y="1231900"/>
                  </a:lnTo>
                  <a:lnTo>
                    <a:pt x="304786" y="1193800"/>
                  </a:lnTo>
                  <a:lnTo>
                    <a:pt x="282849" y="1143000"/>
                  </a:lnTo>
                  <a:lnTo>
                    <a:pt x="261458" y="1104900"/>
                  </a:lnTo>
                  <a:lnTo>
                    <a:pt x="240432" y="1054100"/>
                  </a:lnTo>
                  <a:lnTo>
                    <a:pt x="219587" y="1016000"/>
                  </a:lnTo>
                  <a:lnTo>
                    <a:pt x="259427" y="990600"/>
                  </a:lnTo>
                  <a:lnTo>
                    <a:pt x="346911" y="914400"/>
                  </a:lnTo>
                  <a:lnTo>
                    <a:pt x="396507" y="876300"/>
                  </a:lnTo>
                  <a:lnTo>
                    <a:pt x="357210" y="850900"/>
                  </a:lnTo>
                  <a:lnTo>
                    <a:pt x="321490" y="838200"/>
                  </a:lnTo>
                  <a:lnTo>
                    <a:pt x="287721" y="825500"/>
                  </a:lnTo>
                  <a:lnTo>
                    <a:pt x="254278" y="800100"/>
                  </a:lnTo>
                  <a:lnTo>
                    <a:pt x="258498" y="762000"/>
                  </a:lnTo>
                  <a:lnTo>
                    <a:pt x="272370" y="711200"/>
                  </a:lnTo>
                  <a:lnTo>
                    <a:pt x="294235" y="685800"/>
                  </a:lnTo>
                  <a:lnTo>
                    <a:pt x="322440" y="647700"/>
                  </a:lnTo>
                  <a:lnTo>
                    <a:pt x="355326" y="622300"/>
                  </a:lnTo>
                  <a:lnTo>
                    <a:pt x="391239" y="596900"/>
                  </a:lnTo>
                  <a:lnTo>
                    <a:pt x="465521" y="546100"/>
                  </a:lnTo>
                  <a:lnTo>
                    <a:pt x="500578" y="520700"/>
                  </a:lnTo>
                  <a:lnTo>
                    <a:pt x="460225" y="495300"/>
                  </a:lnTo>
                  <a:lnTo>
                    <a:pt x="9192017" y="495300"/>
                  </a:lnTo>
                  <a:lnTo>
                    <a:pt x="9173649" y="546100"/>
                  </a:lnTo>
                  <a:lnTo>
                    <a:pt x="9163218" y="584200"/>
                  </a:lnTo>
                  <a:lnTo>
                    <a:pt x="9160839" y="635000"/>
                  </a:lnTo>
                  <a:lnTo>
                    <a:pt x="9166625" y="673100"/>
                  </a:lnTo>
                  <a:lnTo>
                    <a:pt x="9180691" y="711200"/>
                  </a:lnTo>
                  <a:lnTo>
                    <a:pt x="9203152" y="762000"/>
                  </a:lnTo>
                  <a:lnTo>
                    <a:pt x="9234121" y="800100"/>
                  </a:lnTo>
                  <a:lnTo>
                    <a:pt x="9273713" y="838200"/>
                  </a:lnTo>
                  <a:lnTo>
                    <a:pt x="9281255" y="876300"/>
                  </a:lnTo>
                  <a:lnTo>
                    <a:pt x="9296181" y="914400"/>
                  </a:lnTo>
                  <a:lnTo>
                    <a:pt x="9317346" y="939800"/>
                  </a:lnTo>
                  <a:lnTo>
                    <a:pt x="9343607" y="965200"/>
                  </a:lnTo>
                  <a:lnTo>
                    <a:pt x="9373818" y="977900"/>
                  </a:lnTo>
                  <a:lnTo>
                    <a:pt x="9406836" y="977900"/>
                  </a:lnTo>
                  <a:lnTo>
                    <a:pt x="9511286" y="1016000"/>
                  </a:lnTo>
                  <a:lnTo>
                    <a:pt x="9544087" y="1028700"/>
                  </a:lnTo>
                  <a:lnTo>
                    <a:pt x="9573973" y="1041400"/>
                  </a:lnTo>
                  <a:lnTo>
                    <a:pt x="9599800" y="1066800"/>
                  </a:lnTo>
                  <a:lnTo>
                    <a:pt x="9577468" y="1079500"/>
                  </a:lnTo>
                  <a:lnTo>
                    <a:pt x="9535406" y="1104900"/>
                  </a:lnTo>
                  <a:lnTo>
                    <a:pt x="9513075" y="1117600"/>
                  </a:lnTo>
                  <a:lnTo>
                    <a:pt x="9447324" y="1130300"/>
                  </a:lnTo>
                  <a:lnTo>
                    <a:pt x="9403351" y="1143000"/>
                  </a:lnTo>
                  <a:lnTo>
                    <a:pt x="9376916" y="1155700"/>
                  </a:lnTo>
                  <a:lnTo>
                    <a:pt x="9363779" y="1193800"/>
                  </a:lnTo>
                  <a:lnTo>
                    <a:pt x="9359699" y="1231900"/>
                  </a:lnTo>
                  <a:lnTo>
                    <a:pt x="9360438" y="1308100"/>
                  </a:lnTo>
                  <a:lnTo>
                    <a:pt x="9359842" y="1320800"/>
                  </a:lnTo>
                  <a:lnTo>
                    <a:pt x="9358270" y="1333500"/>
                  </a:lnTo>
                  <a:lnTo>
                    <a:pt x="9356047" y="1346200"/>
                  </a:lnTo>
                  <a:lnTo>
                    <a:pt x="9353500" y="1371600"/>
                  </a:lnTo>
                  <a:lnTo>
                    <a:pt x="9313870" y="1397000"/>
                  </a:lnTo>
                  <a:lnTo>
                    <a:pt x="9273740" y="1409700"/>
                  </a:lnTo>
                  <a:lnTo>
                    <a:pt x="9232612" y="1435100"/>
                  </a:lnTo>
                  <a:lnTo>
                    <a:pt x="9189984" y="1460500"/>
                  </a:lnTo>
                  <a:lnTo>
                    <a:pt x="9145359" y="1498600"/>
                  </a:lnTo>
                  <a:lnTo>
                    <a:pt x="9153706" y="1536700"/>
                  </a:lnTo>
                  <a:lnTo>
                    <a:pt x="9162704" y="1562100"/>
                  </a:lnTo>
                  <a:lnTo>
                    <a:pt x="9171702" y="1600200"/>
                  </a:lnTo>
                  <a:lnTo>
                    <a:pt x="9180049" y="1638300"/>
                  </a:lnTo>
                  <a:lnTo>
                    <a:pt x="9474298" y="1638300"/>
                  </a:lnTo>
                  <a:lnTo>
                    <a:pt x="9473681" y="1663700"/>
                  </a:lnTo>
                  <a:lnTo>
                    <a:pt x="9464195" y="1714500"/>
                  </a:lnTo>
                  <a:lnTo>
                    <a:pt x="9446698" y="1752600"/>
                  </a:lnTo>
                  <a:lnTo>
                    <a:pt x="9429855" y="1778000"/>
                  </a:lnTo>
                  <a:lnTo>
                    <a:pt x="9308680" y="1778000"/>
                  </a:lnTo>
                  <a:lnTo>
                    <a:pt x="9261085" y="1790700"/>
                  </a:lnTo>
                  <a:lnTo>
                    <a:pt x="9216821" y="1803400"/>
                  </a:lnTo>
                  <a:lnTo>
                    <a:pt x="9175054" y="1803400"/>
                  </a:lnTo>
                  <a:lnTo>
                    <a:pt x="9134952" y="1816100"/>
                  </a:lnTo>
                  <a:lnTo>
                    <a:pt x="9135494" y="1828800"/>
                  </a:lnTo>
                  <a:lnTo>
                    <a:pt x="9137879" y="1841500"/>
                  </a:lnTo>
                  <a:lnTo>
                    <a:pt x="9138421" y="1854200"/>
                  </a:lnTo>
                  <a:lnTo>
                    <a:pt x="9318811" y="1854200"/>
                  </a:lnTo>
                  <a:lnTo>
                    <a:pt x="9357053" y="1866900"/>
                  </a:lnTo>
                  <a:lnTo>
                    <a:pt x="9444694" y="1892300"/>
                  </a:lnTo>
                  <a:lnTo>
                    <a:pt x="9498422" y="1905000"/>
                  </a:lnTo>
                  <a:lnTo>
                    <a:pt x="9561642" y="1930400"/>
                  </a:lnTo>
                  <a:lnTo>
                    <a:pt x="9506239" y="1943100"/>
                  </a:lnTo>
                  <a:lnTo>
                    <a:pt x="9461203" y="1968500"/>
                  </a:lnTo>
                  <a:lnTo>
                    <a:pt x="9424866" y="1993900"/>
                  </a:lnTo>
                  <a:lnTo>
                    <a:pt x="9395562" y="2032000"/>
                  </a:lnTo>
                  <a:lnTo>
                    <a:pt x="9371625" y="2057400"/>
                  </a:lnTo>
                  <a:lnTo>
                    <a:pt x="9351387" y="2095500"/>
                  </a:lnTo>
                  <a:lnTo>
                    <a:pt x="9333181" y="2133600"/>
                  </a:lnTo>
                  <a:lnTo>
                    <a:pt x="9316174" y="2159000"/>
                  </a:lnTo>
                  <a:close/>
                </a:path>
                <a:path w="9599930" h="2159000">
                  <a:moveTo>
                    <a:pt x="9474298" y="1638300"/>
                  </a:moveTo>
                  <a:lnTo>
                    <a:pt x="9180049" y="1638300"/>
                  </a:lnTo>
                  <a:lnTo>
                    <a:pt x="9230077" y="1625600"/>
                  </a:lnTo>
                  <a:lnTo>
                    <a:pt x="9328783" y="1625600"/>
                  </a:lnTo>
                  <a:lnTo>
                    <a:pt x="9377654" y="1612900"/>
                  </a:lnTo>
                  <a:lnTo>
                    <a:pt x="9474915" y="1612900"/>
                  </a:lnTo>
                  <a:lnTo>
                    <a:pt x="9474298" y="1638300"/>
                  </a:lnTo>
                  <a:close/>
                </a:path>
                <a:path w="9599930" h="2159000">
                  <a:moveTo>
                    <a:pt x="9301464" y="1854200"/>
                  </a:moveTo>
                  <a:lnTo>
                    <a:pt x="9312142" y="1841500"/>
                  </a:lnTo>
                  <a:lnTo>
                    <a:pt x="9324447" y="1816100"/>
                  </a:lnTo>
                  <a:lnTo>
                    <a:pt x="9360438" y="1778000"/>
                  </a:lnTo>
                  <a:lnTo>
                    <a:pt x="9429855" y="1778000"/>
                  </a:lnTo>
                  <a:lnTo>
                    <a:pt x="9421434" y="1790700"/>
                  </a:lnTo>
                  <a:lnTo>
                    <a:pt x="9388645" y="1816100"/>
                  </a:lnTo>
                  <a:lnTo>
                    <a:pt x="9348574" y="1841500"/>
                  </a:lnTo>
                  <a:lnTo>
                    <a:pt x="9301464" y="18542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3090" y="6163221"/>
              <a:ext cx="1047749" cy="790574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70235" y="-94323"/>
            <a:ext cx="2343246" cy="2820754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863284" y="-744"/>
            <a:ext cx="5924550" cy="1367790"/>
          </a:xfrm>
          <a:prstGeom prst="rect">
            <a:avLst/>
          </a:prstGeom>
        </p:spPr>
        <p:txBody>
          <a:bodyPr vert="horz" wrap="square" lIns="0" tIns="80962" rIns="0" bIns="0" rtlCol="0">
            <a:spAutoFit/>
          </a:bodyPr>
          <a:lstStyle/>
          <a:p>
            <a:pPr marL="12700" marR="5080">
              <a:lnSpc>
                <a:spcPts val="5020"/>
              </a:lnSpc>
              <a:spcBef>
                <a:spcPts val="680"/>
              </a:spcBef>
            </a:pPr>
            <a:r>
              <a:rPr sz="4315" spc="-425" dirty="0">
                <a:latin typeface="Verdana" panose="020B0604030504040204"/>
                <a:cs typeface="Verdana" panose="020B0604030504040204"/>
              </a:rPr>
              <a:t>Pihak</a:t>
            </a:r>
            <a:r>
              <a:rPr sz="4315" spc="-395" dirty="0">
                <a:latin typeface="Verdana" panose="020B0604030504040204"/>
                <a:cs typeface="Verdana" panose="020B0604030504040204"/>
              </a:rPr>
              <a:t> </a:t>
            </a:r>
            <a:r>
              <a:rPr sz="4315" spc="-415" dirty="0">
                <a:latin typeface="Verdana" panose="020B0604030504040204"/>
                <a:cs typeface="Verdana" panose="020B0604030504040204"/>
              </a:rPr>
              <a:t>yang</a:t>
            </a:r>
            <a:r>
              <a:rPr sz="4315" spc="-390" dirty="0">
                <a:latin typeface="Verdana" panose="020B0604030504040204"/>
                <a:cs typeface="Verdana" panose="020B0604030504040204"/>
              </a:rPr>
              <a:t> </a:t>
            </a:r>
            <a:r>
              <a:rPr sz="4315" spc="-70" dirty="0">
                <a:latin typeface="Verdana" panose="020B0604030504040204"/>
                <a:cs typeface="Verdana" panose="020B0604030504040204"/>
              </a:rPr>
              <a:t>terlibat</a:t>
            </a:r>
            <a:r>
              <a:rPr sz="4315" spc="-395" dirty="0">
                <a:latin typeface="Verdana" panose="020B0604030504040204"/>
                <a:cs typeface="Verdana" panose="020B0604030504040204"/>
              </a:rPr>
              <a:t> </a:t>
            </a:r>
            <a:r>
              <a:rPr sz="4315" spc="-20" dirty="0">
                <a:latin typeface="Verdana" panose="020B0604030504040204"/>
                <a:cs typeface="Verdana" panose="020B0604030504040204"/>
              </a:rPr>
              <a:t>saat </a:t>
            </a:r>
            <a:r>
              <a:rPr sz="4315" spc="-70" dirty="0">
                <a:latin typeface="Verdana" panose="020B0604030504040204"/>
                <a:cs typeface="Verdana" panose="020B0604030504040204"/>
              </a:rPr>
              <a:t>terjadi</a:t>
            </a:r>
            <a:r>
              <a:rPr sz="4315" spc="-375" dirty="0">
                <a:latin typeface="Verdana" panose="020B0604030504040204"/>
                <a:cs typeface="Verdana" panose="020B0604030504040204"/>
              </a:rPr>
              <a:t> </a:t>
            </a:r>
            <a:r>
              <a:rPr sz="4315" spc="-475" dirty="0">
                <a:latin typeface="Verdana" panose="020B0604030504040204"/>
                <a:cs typeface="Verdana" panose="020B0604030504040204"/>
              </a:rPr>
              <a:t>bullying</a:t>
            </a:r>
            <a:endParaRPr sz="4315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24000" y="3303116"/>
            <a:ext cx="771525" cy="468511"/>
          </a:xfrm>
          <a:custGeom>
            <a:avLst/>
            <a:gdLst/>
            <a:ahLst/>
            <a:cxnLst/>
            <a:rect l="l" t="t" r="r" b="b"/>
            <a:pathLst>
              <a:path w="822960" h="499745">
                <a:moveTo>
                  <a:pt x="822502" y="438782"/>
                </a:moveTo>
                <a:lnTo>
                  <a:pt x="807460" y="400386"/>
                </a:lnTo>
                <a:lnTo>
                  <a:pt x="775534" y="365823"/>
                </a:lnTo>
                <a:lnTo>
                  <a:pt x="708366" y="324903"/>
                </a:lnTo>
                <a:lnTo>
                  <a:pt x="661327" y="296886"/>
                </a:lnTo>
                <a:lnTo>
                  <a:pt x="614210" y="269053"/>
                </a:lnTo>
                <a:lnTo>
                  <a:pt x="566792" y="241726"/>
                </a:lnTo>
                <a:lnTo>
                  <a:pt x="518847" y="215223"/>
                </a:lnTo>
                <a:lnTo>
                  <a:pt x="482303" y="197086"/>
                </a:lnTo>
                <a:lnTo>
                  <a:pt x="444813" y="180793"/>
                </a:lnTo>
                <a:lnTo>
                  <a:pt x="406833" y="165306"/>
                </a:lnTo>
                <a:lnTo>
                  <a:pt x="368817" y="149588"/>
                </a:lnTo>
                <a:lnTo>
                  <a:pt x="335456" y="135591"/>
                </a:lnTo>
                <a:lnTo>
                  <a:pt x="301855" y="121860"/>
                </a:lnTo>
                <a:lnTo>
                  <a:pt x="268156" y="108308"/>
                </a:lnTo>
                <a:lnTo>
                  <a:pt x="234498" y="94850"/>
                </a:lnTo>
                <a:lnTo>
                  <a:pt x="198385" y="80285"/>
                </a:lnTo>
                <a:lnTo>
                  <a:pt x="126151" y="51339"/>
                </a:lnTo>
                <a:lnTo>
                  <a:pt x="90038" y="36774"/>
                </a:lnTo>
                <a:lnTo>
                  <a:pt x="44370" y="18200"/>
                </a:lnTo>
                <a:lnTo>
                  <a:pt x="0" y="0"/>
                </a:lnTo>
                <a:lnTo>
                  <a:pt x="0" y="262971"/>
                </a:lnTo>
                <a:lnTo>
                  <a:pt x="55772" y="283017"/>
                </a:lnTo>
                <a:lnTo>
                  <a:pt x="120674" y="308340"/>
                </a:lnTo>
                <a:lnTo>
                  <a:pt x="199679" y="340582"/>
                </a:lnTo>
                <a:lnTo>
                  <a:pt x="292803" y="379376"/>
                </a:lnTo>
                <a:lnTo>
                  <a:pt x="339379" y="398407"/>
                </a:lnTo>
                <a:lnTo>
                  <a:pt x="383077" y="415631"/>
                </a:lnTo>
                <a:lnTo>
                  <a:pt x="426899" y="432695"/>
                </a:lnTo>
                <a:lnTo>
                  <a:pt x="470846" y="449553"/>
                </a:lnTo>
                <a:lnTo>
                  <a:pt x="514921" y="466158"/>
                </a:lnTo>
                <a:lnTo>
                  <a:pt x="559125" y="482462"/>
                </a:lnTo>
                <a:lnTo>
                  <a:pt x="599994" y="492767"/>
                </a:lnTo>
                <a:lnTo>
                  <a:pt x="619994" y="496709"/>
                </a:lnTo>
                <a:lnTo>
                  <a:pt x="630199" y="498893"/>
                </a:lnTo>
                <a:lnTo>
                  <a:pt x="717701" y="488385"/>
                </a:lnTo>
                <a:lnTo>
                  <a:pt x="755920" y="482043"/>
                </a:lnTo>
                <a:lnTo>
                  <a:pt x="793748" y="475135"/>
                </a:lnTo>
                <a:lnTo>
                  <a:pt x="819062" y="455164"/>
                </a:lnTo>
                <a:lnTo>
                  <a:pt x="822502" y="438782"/>
                </a:lnTo>
                <a:close/>
              </a:path>
            </a:pathLst>
          </a:custGeom>
          <a:solidFill>
            <a:srgbClr val="FF9940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9" name="object 9"/>
          <p:cNvSpPr txBox="1"/>
          <p:nvPr/>
        </p:nvSpPr>
        <p:spPr>
          <a:xfrm>
            <a:off x="1129030" y="2138680"/>
            <a:ext cx="4358640" cy="2807335"/>
          </a:xfrm>
          <a:prstGeom prst="rect">
            <a:avLst/>
          </a:prstGeom>
        </p:spPr>
        <p:txBody>
          <a:bodyPr vert="horz" wrap="square" lIns="0" tIns="69651" rIns="0" bIns="0" rtlCol="0">
            <a:noAutofit/>
          </a:bodyPr>
          <a:lstStyle/>
          <a:p>
            <a:pPr marL="915670">
              <a:lnSpc>
                <a:spcPct val="100000"/>
              </a:lnSpc>
              <a:spcBef>
                <a:spcPts val="585"/>
              </a:spcBef>
            </a:pPr>
            <a:r>
              <a:rPr sz="2815" spc="-85" dirty="0">
                <a:solidFill>
                  <a:srgbClr val="266493"/>
                </a:solidFill>
                <a:latin typeface="Verdana" panose="020B0604030504040204"/>
                <a:cs typeface="Verdana" panose="020B0604030504040204"/>
              </a:rPr>
              <a:t>korban</a:t>
            </a:r>
            <a:endParaRPr sz="2815">
              <a:latin typeface="Verdana" panose="020B0604030504040204"/>
              <a:cs typeface="Verdana" panose="020B0604030504040204"/>
            </a:endParaRPr>
          </a:p>
          <a:p>
            <a:pPr marL="12700" marR="5080">
              <a:lnSpc>
                <a:spcPct val="100000"/>
              </a:lnSpc>
              <a:spcBef>
                <a:spcPts val="325"/>
              </a:spcBef>
            </a:pP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Seringkali</a:t>
            </a:r>
            <a:r>
              <a:rPr sz="2000" spc="-1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anak</a:t>
            </a:r>
            <a:r>
              <a:rPr sz="2000" spc="-1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”berbeda”</a:t>
            </a:r>
            <a:r>
              <a:rPr sz="2000" spc="-3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baik</a:t>
            </a:r>
            <a:r>
              <a:rPr sz="2000" spc="-3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secara</a:t>
            </a:r>
            <a:r>
              <a:rPr sz="2000" spc="-3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fisik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maupun</a:t>
            </a:r>
            <a:r>
              <a:rPr sz="2000" spc="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non</a:t>
            </a:r>
            <a:r>
              <a:rPr sz="2000" spc="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8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fisik,</a:t>
            </a:r>
            <a:r>
              <a:rPr sz="2000" spc="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misalnya </a:t>
            </a:r>
            <a:r>
              <a:rPr sz="2000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sulit</a:t>
            </a:r>
            <a:r>
              <a:rPr sz="2000" spc="-4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bersosialisasi,</a:t>
            </a:r>
            <a:r>
              <a:rPr sz="2000" spc="-4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terlalu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gemuk,</a:t>
            </a:r>
            <a:r>
              <a:rPr sz="2000" spc="-6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terlalu</a:t>
            </a:r>
            <a:r>
              <a:rPr sz="2000" spc="-6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kurus,</a:t>
            </a:r>
            <a:r>
              <a:rPr sz="2000" spc="-6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dari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keluarga</a:t>
            </a:r>
            <a:r>
              <a:rPr sz="2000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sangat</a:t>
            </a:r>
            <a:r>
              <a:rPr sz="2000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5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kaya,</a:t>
            </a:r>
            <a:r>
              <a:rPr sz="2000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atau </a:t>
            </a:r>
            <a:r>
              <a:rPr sz="200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sangat</a:t>
            </a:r>
            <a:r>
              <a:rPr sz="2000" spc="7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miskin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xfrm>
            <a:off x="6400800" y="1874520"/>
            <a:ext cx="5257800" cy="3071495"/>
          </a:xfrm>
          <a:prstGeom prst="rect">
            <a:avLst/>
          </a:prstGeom>
        </p:spPr>
        <p:txBody>
          <a:bodyPr vert="horz" wrap="square" lIns="0" tIns="69651" rIns="0" bIns="0" rtlCol="0">
            <a:noAutofit/>
          </a:bodyPr>
          <a:lstStyle/>
          <a:p>
            <a:pPr marL="1176020">
              <a:lnSpc>
                <a:spcPct val="100000"/>
              </a:lnSpc>
              <a:spcBef>
                <a:spcPts val="585"/>
              </a:spcBef>
            </a:pPr>
            <a:r>
              <a:rPr spc="-330" dirty="0"/>
              <a:t>pelaku</a:t>
            </a:r>
            <a:endParaRPr spc="-330" dirty="0"/>
          </a:p>
          <a:p>
            <a:pPr marL="12700" marR="5080">
              <a:lnSpc>
                <a:spcPct val="100000"/>
              </a:lnSpc>
              <a:spcBef>
                <a:spcPts val="325"/>
              </a:spcBef>
            </a:pPr>
            <a:r>
              <a:rPr sz="2000" spc="55" dirty="0">
                <a:latin typeface="Trebuchet MS" panose="020B0603020202020204"/>
                <a:cs typeface="Trebuchet MS" panose="020B0603020202020204"/>
              </a:rPr>
              <a:t>Cenderung</a:t>
            </a:r>
            <a:r>
              <a:rPr sz="20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40" dirty="0">
                <a:latin typeface="Trebuchet MS" panose="020B0603020202020204"/>
                <a:cs typeface="Trebuchet MS" panose="020B0603020202020204"/>
              </a:rPr>
              <a:t>memiliki</a:t>
            </a:r>
            <a:r>
              <a:rPr sz="20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latin typeface="Trebuchet MS" panose="020B0603020202020204"/>
                <a:cs typeface="Trebuchet MS" panose="020B0603020202020204"/>
              </a:rPr>
              <a:t>sikap</a:t>
            </a:r>
            <a:r>
              <a:rPr sz="2000" spc="50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55" dirty="0">
                <a:latin typeface="Trebuchet MS" panose="020B0603020202020204"/>
                <a:cs typeface="Trebuchet MS" panose="020B0603020202020204"/>
              </a:rPr>
              <a:t>hiperaktif,</a:t>
            </a:r>
            <a:r>
              <a:rPr sz="2000" spc="-7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45" dirty="0">
                <a:latin typeface="Trebuchet MS" panose="020B0603020202020204"/>
                <a:cs typeface="Trebuchet MS" panose="020B0603020202020204"/>
              </a:rPr>
              <a:t>impulsif,</a:t>
            </a:r>
            <a:r>
              <a:rPr sz="2000" spc="-70" dirty="0">
                <a:latin typeface="Trebuchet MS" panose="020B0603020202020204"/>
                <a:cs typeface="Trebuchet MS" panose="020B0603020202020204"/>
              </a:rPr>
              <a:t> aktif</a:t>
            </a:r>
            <a:r>
              <a:rPr sz="2000" spc="-6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dalam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gerak,</a:t>
            </a:r>
            <a:r>
              <a:rPr sz="20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dan</a:t>
            </a:r>
            <a:r>
              <a:rPr sz="2000" spc="-4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merengek,</a:t>
            </a:r>
            <a:r>
              <a:rPr sz="20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menangis </a:t>
            </a:r>
            <a:r>
              <a:rPr sz="2000" spc="-20" dirty="0">
                <a:latin typeface="Trebuchet MS" panose="020B0603020202020204"/>
                <a:cs typeface="Trebuchet MS" panose="020B0603020202020204"/>
              </a:rPr>
              <a:t>berlebihan,</a:t>
            </a:r>
            <a:r>
              <a:rPr sz="2000" spc="-10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menuntut</a:t>
            </a:r>
            <a:r>
              <a:rPr sz="2000" spc="-10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perhatian, </a:t>
            </a:r>
            <a:r>
              <a:rPr sz="2000" spc="-20" dirty="0">
                <a:latin typeface="Trebuchet MS" panose="020B0603020202020204"/>
                <a:cs typeface="Trebuchet MS" panose="020B0603020202020204"/>
              </a:rPr>
              <a:t>tidak</a:t>
            </a:r>
            <a:r>
              <a:rPr sz="2000" spc="-9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latin typeface="Trebuchet MS" panose="020B0603020202020204"/>
                <a:cs typeface="Trebuchet MS" panose="020B0603020202020204"/>
              </a:rPr>
              <a:t>patuh,</a:t>
            </a:r>
            <a:r>
              <a:rPr sz="2000" spc="-8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menantang,</a:t>
            </a:r>
            <a:r>
              <a:rPr sz="2000" spc="-8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latin typeface="Trebuchet MS" panose="020B0603020202020204"/>
                <a:cs typeface="Trebuchet MS" panose="020B0603020202020204"/>
              </a:rPr>
              <a:t>merusak,</a:t>
            </a:r>
            <a:r>
              <a:rPr sz="2000" spc="-9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latin typeface="Trebuchet MS" panose="020B0603020202020204"/>
                <a:cs typeface="Trebuchet MS" panose="020B0603020202020204"/>
              </a:rPr>
              <a:t>in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gin</a:t>
            </a:r>
            <a:r>
              <a:rPr sz="2000" spc="8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menguasai</a:t>
            </a:r>
            <a:r>
              <a:rPr sz="2000" spc="8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orang</a:t>
            </a:r>
            <a:r>
              <a:rPr sz="2000" spc="8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75" dirty="0">
                <a:latin typeface="Trebuchet MS" panose="020B0603020202020204"/>
                <a:cs typeface="Trebuchet MS" panose="020B0603020202020204"/>
              </a:rPr>
              <a:t>lan,</a:t>
            </a:r>
            <a:r>
              <a:rPr sz="2000" spc="8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kurang </a:t>
            </a:r>
            <a:r>
              <a:rPr sz="2000" spc="-40" dirty="0">
                <a:latin typeface="Trebuchet MS" panose="020B0603020202020204"/>
                <a:cs typeface="Trebuchet MS" panose="020B0603020202020204"/>
              </a:rPr>
              <a:t>memiliki</a:t>
            </a:r>
            <a:r>
              <a:rPr sz="2000" spc="-10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empati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40881" y="5189307"/>
            <a:ext cx="4929188" cy="58928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Saksi</a:t>
            </a:r>
            <a:r>
              <a:rPr sz="1875" b="1" spc="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adalah</a:t>
            </a:r>
            <a:r>
              <a:rPr sz="1875" b="1" spc="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seseorang</a:t>
            </a:r>
            <a:r>
              <a:rPr sz="1875" b="1" spc="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1875" b="1" spc="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kelompok</a:t>
            </a:r>
            <a:r>
              <a:rPr sz="1875" b="1" spc="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1875" b="1" spc="-3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melihat/menyaksikan </a:t>
            </a:r>
            <a:r>
              <a:rPr sz="1875" b="1" spc="-3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terjadinya</a:t>
            </a:r>
            <a:r>
              <a:rPr sz="1875" b="1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kasus</a:t>
            </a:r>
            <a:endParaRPr sz="1875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40881" y="5760806"/>
            <a:ext cx="4816673" cy="30035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perundungan/bullying.</a:t>
            </a:r>
            <a:r>
              <a:rPr sz="1875" b="1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Saksi</a:t>
            </a:r>
            <a:r>
              <a:rPr sz="1875" b="1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bisa</a:t>
            </a:r>
            <a:r>
              <a:rPr sz="1875" b="1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diam</a:t>
            </a:r>
            <a:r>
              <a:rPr sz="1875" b="1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saja</a:t>
            </a:r>
            <a:endParaRPr sz="1875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93401" y="5480950"/>
            <a:ext cx="781645" cy="44450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15" spc="-229" dirty="0">
                <a:solidFill>
                  <a:srgbClr val="266493"/>
                </a:solidFill>
                <a:latin typeface="Verdana" panose="020B0604030504040204"/>
                <a:cs typeface="Verdana" panose="020B0604030504040204"/>
              </a:rPr>
              <a:t>saksi</a:t>
            </a:r>
            <a:endParaRPr sz="2815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1435" y="5927435"/>
            <a:ext cx="6797873" cy="697230"/>
          </a:xfrm>
          <a:prstGeom prst="rect">
            <a:avLst/>
          </a:prstGeom>
        </p:spPr>
        <p:txBody>
          <a:bodyPr vert="horz" wrap="square" lIns="0" tIns="44648" rIns="0" bIns="0" rtlCol="0">
            <a:spAutoFit/>
          </a:bodyPr>
          <a:lstStyle/>
          <a:p>
            <a:pPr marL="2145030" marR="5080" indent="-2132965">
              <a:lnSpc>
                <a:spcPct val="92000"/>
              </a:lnSpc>
              <a:spcBef>
                <a:spcPts val="375"/>
              </a:spcBef>
            </a:pPr>
            <a:r>
              <a:rPr sz="4220" spc="-284" baseline="3000" dirty="0">
                <a:solidFill>
                  <a:srgbClr val="266493"/>
                </a:solidFill>
                <a:latin typeface="Verdana" panose="020B0604030504040204"/>
                <a:cs typeface="Verdana" panose="020B0604030504040204"/>
              </a:rPr>
              <a:t>(bystander)</a:t>
            </a:r>
            <a:r>
              <a:rPr sz="4220" spc="52" baseline="3000" dirty="0">
                <a:solidFill>
                  <a:srgbClr val="266493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1875" b="1" spc="-25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(bystander)</a:t>
            </a:r>
            <a:r>
              <a:rPr sz="1875" b="1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1875" b="1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2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aktif</a:t>
            </a:r>
            <a:r>
              <a:rPr sz="1875" b="1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mencegah</a:t>
            </a:r>
            <a:r>
              <a:rPr sz="1875" b="1" spc="-5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terjadinya </a:t>
            </a:r>
            <a:r>
              <a:rPr sz="1875" b="1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1875" b="1" spc="-4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b="1" spc="-10" dirty="0">
                <a:solidFill>
                  <a:srgbClr val="266493"/>
                </a:solidFill>
                <a:latin typeface="Trebuchet MS" panose="020B0603020202020204"/>
                <a:cs typeface="Trebuchet MS" panose="020B0603020202020204"/>
              </a:rPr>
              <a:t>(upstander)</a:t>
            </a:r>
            <a:endParaRPr sz="1875">
              <a:latin typeface="Trebuchet MS" panose="020B0603020202020204"/>
              <a:cs typeface="Trebuchet MS" panose="020B0603020202020204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587691" y="2114756"/>
            <a:ext cx="375642" cy="258961"/>
            <a:chOff x="3267937" y="2255740"/>
            <a:chExt cx="400685" cy="276225"/>
          </a:xfrm>
        </p:grpSpPr>
        <p:sp>
          <p:nvSpPr>
            <p:cNvPr id="16" name="object 16"/>
            <p:cNvSpPr/>
            <p:nvPr/>
          </p:nvSpPr>
          <p:spPr>
            <a:xfrm>
              <a:off x="3275045" y="2263181"/>
              <a:ext cx="386080" cy="261620"/>
            </a:xfrm>
            <a:custGeom>
              <a:avLst/>
              <a:gdLst/>
              <a:ahLst/>
              <a:cxnLst/>
              <a:rect l="l" t="t" r="r" b="b"/>
              <a:pathLst>
                <a:path w="386079" h="261619">
                  <a:moveTo>
                    <a:pt x="67251" y="261557"/>
                  </a:moveTo>
                  <a:lnTo>
                    <a:pt x="30224" y="248189"/>
                  </a:lnTo>
                  <a:lnTo>
                    <a:pt x="6204" y="216085"/>
                  </a:lnTo>
                  <a:lnTo>
                    <a:pt x="0" y="176920"/>
                  </a:lnTo>
                  <a:lnTo>
                    <a:pt x="2249" y="156897"/>
                  </a:lnTo>
                  <a:lnTo>
                    <a:pt x="27029" y="94541"/>
                  </a:lnTo>
                  <a:lnTo>
                    <a:pt x="56568" y="57566"/>
                  </a:lnTo>
                  <a:lnTo>
                    <a:pt x="93924" y="28286"/>
                  </a:lnTo>
                  <a:lnTo>
                    <a:pt x="137199" y="8582"/>
                  </a:lnTo>
                  <a:lnTo>
                    <a:pt x="184015" y="0"/>
                  </a:lnTo>
                  <a:lnTo>
                    <a:pt x="230621" y="2634"/>
                  </a:lnTo>
                  <a:lnTo>
                    <a:pt x="274885" y="15621"/>
                  </a:lnTo>
                  <a:lnTo>
                    <a:pt x="314669" y="38096"/>
                  </a:lnTo>
                  <a:lnTo>
                    <a:pt x="347839" y="69194"/>
                  </a:lnTo>
                  <a:lnTo>
                    <a:pt x="372261" y="108051"/>
                  </a:lnTo>
                  <a:lnTo>
                    <a:pt x="385800" y="153801"/>
                  </a:lnTo>
                  <a:lnTo>
                    <a:pt x="385272" y="185809"/>
                  </a:lnTo>
                  <a:lnTo>
                    <a:pt x="355292" y="240100"/>
                  </a:lnTo>
                  <a:lnTo>
                    <a:pt x="294199" y="252737"/>
                  </a:lnTo>
                  <a:lnTo>
                    <a:pt x="266523" y="241473"/>
                  </a:lnTo>
                  <a:lnTo>
                    <a:pt x="234715" y="228901"/>
                  </a:lnTo>
                  <a:lnTo>
                    <a:pt x="188912" y="224408"/>
                  </a:lnTo>
                  <a:lnTo>
                    <a:pt x="158955" y="230992"/>
                  </a:lnTo>
                  <a:lnTo>
                    <a:pt x="128099" y="243669"/>
                  </a:lnTo>
                  <a:lnTo>
                    <a:pt x="97234" y="256003"/>
                  </a:lnTo>
                  <a:lnTo>
                    <a:pt x="67251" y="26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77872" y="2325760"/>
              <a:ext cx="166985" cy="1649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90663" y="2426135"/>
              <a:ext cx="360045" cy="99060"/>
            </a:xfrm>
            <a:custGeom>
              <a:avLst/>
              <a:gdLst/>
              <a:ahLst/>
              <a:cxnLst/>
              <a:rect l="l" t="t" r="r" b="b"/>
              <a:pathLst>
                <a:path w="360045" h="99060">
                  <a:moveTo>
                    <a:pt x="51633" y="98603"/>
                  </a:moveTo>
                  <a:lnTo>
                    <a:pt x="36600" y="96502"/>
                  </a:lnTo>
                  <a:lnTo>
                    <a:pt x="22669" y="90623"/>
                  </a:lnTo>
                  <a:lnTo>
                    <a:pt x="10312" y="81627"/>
                  </a:lnTo>
                  <a:lnTo>
                    <a:pt x="0" y="70174"/>
                  </a:lnTo>
                  <a:lnTo>
                    <a:pt x="6194" y="62070"/>
                  </a:lnTo>
                  <a:lnTo>
                    <a:pt x="16884" y="51061"/>
                  </a:lnTo>
                  <a:lnTo>
                    <a:pt x="32378" y="39490"/>
                  </a:lnTo>
                  <a:lnTo>
                    <a:pt x="52980" y="29703"/>
                  </a:lnTo>
                  <a:lnTo>
                    <a:pt x="79481" y="24124"/>
                  </a:lnTo>
                  <a:lnTo>
                    <a:pt x="102274" y="24686"/>
                  </a:lnTo>
                  <a:lnTo>
                    <a:pt x="119608" y="28268"/>
                  </a:lnTo>
                  <a:lnTo>
                    <a:pt x="129733" y="31751"/>
                  </a:lnTo>
                  <a:lnTo>
                    <a:pt x="135472" y="25355"/>
                  </a:lnTo>
                  <a:lnTo>
                    <a:pt x="147946" y="14933"/>
                  </a:lnTo>
                  <a:lnTo>
                    <a:pt x="166870" y="4981"/>
                  </a:lnTo>
                  <a:lnTo>
                    <a:pt x="191961" y="0"/>
                  </a:lnTo>
                  <a:lnTo>
                    <a:pt x="221003" y="4418"/>
                  </a:lnTo>
                  <a:lnTo>
                    <a:pt x="242765" y="15838"/>
                  </a:lnTo>
                  <a:lnTo>
                    <a:pt x="256758" y="28045"/>
                  </a:lnTo>
                  <a:lnTo>
                    <a:pt x="262491" y="34824"/>
                  </a:lnTo>
                  <a:lnTo>
                    <a:pt x="266235" y="33096"/>
                  </a:lnTo>
                  <a:lnTo>
                    <a:pt x="276882" y="29447"/>
                  </a:lnTo>
                  <a:lnTo>
                    <a:pt x="293558" y="26182"/>
                  </a:lnTo>
                  <a:lnTo>
                    <a:pt x="315387" y="25606"/>
                  </a:lnTo>
                  <a:lnTo>
                    <a:pt x="328650" y="28648"/>
                  </a:lnTo>
                  <a:lnTo>
                    <a:pt x="340616" y="35074"/>
                  </a:lnTo>
                  <a:lnTo>
                    <a:pt x="351010" y="43473"/>
                  </a:lnTo>
                  <a:lnTo>
                    <a:pt x="359558" y="52438"/>
                  </a:lnTo>
                  <a:lnTo>
                    <a:pt x="350867" y="65753"/>
                  </a:lnTo>
                  <a:lnTo>
                    <a:pt x="339966" y="76903"/>
                  </a:lnTo>
                  <a:lnTo>
                    <a:pt x="326970" y="85299"/>
                  </a:lnTo>
                  <a:lnTo>
                    <a:pt x="311992" y="90351"/>
                  </a:lnTo>
                  <a:lnTo>
                    <a:pt x="278581" y="89783"/>
                  </a:lnTo>
                  <a:lnTo>
                    <a:pt x="250904" y="78519"/>
                  </a:lnTo>
                  <a:lnTo>
                    <a:pt x="219097" y="65948"/>
                  </a:lnTo>
                  <a:lnTo>
                    <a:pt x="173294" y="61455"/>
                  </a:lnTo>
                  <a:lnTo>
                    <a:pt x="143337" y="68038"/>
                  </a:lnTo>
                  <a:lnTo>
                    <a:pt x="112481" y="80715"/>
                  </a:lnTo>
                  <a:lnTo>
                    <a:pt x="81615" y="93049"/>
                  </a:lnTo>
                  <a:lnTo>
                    <a:pt x="51633" y="98603"/>
                  </a:lnTo>
                  <a:close/>
                </a:path>
              </a:pathLst>
            </a:custGeom>
            <a:solidFill>
              <a:srgbClr val="64ACFF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sp>
          <p:nvSpPr>
            <p:cNvPr id="19" name="object 19"/>
            <p:cNvSpPr/>
            <p:nvPr/>
          </p:nvSpPr>
          <p:spPr>
            <a:xfrm>
              <a:off x="3283584" y="2419993"/>
              <a:ext cx="374015" cy="82550"/>
            </a:xfrm>
            <a:custGeom>
              <a:avLst/>
              <a:gdLst/>
              <a:ahLst/>
              <a:cxnLst/>
              <a:rect l="l" t="t" r="r" b="b"/>
              <a:pathLst>
                <a:path w="374014" h="82550">
                  <a:moveTo>
                    <a:pt x="9062" y="82461"/>
                  </a:moveTo>
                  <a:lnTo>
                    <a:pt x="7071" y="82461"/>
                  </a:lnTo>
                  <a:lnTo>
                    <a:pt x="5865" y="82461"/>
                  </a:lnTo>
                  <a:lnTo>
                    <a:pt x="4645" y="82116"/>
                  </a:lnTo>
                  <a:lnTo>
                    <a:pt x="733" y="79485"/>
                  </a:lnTo>
                  <a:lnTo>
                    <a:pt x="0" y="75661"/>
                  </a:lnTo>
                  <a:lnTo>
                    <a:pt x="1935" y="72855"/>
                  </a:lnTo>
                  <a:lnTo>
                    <a:pt x="37515" y="39604"/>
                  </a:lnTo>
                  <a:lnTo>
                    <a:pt x="78080" y="25057"/>
                  </a:lnTo>
                  <a:lnTo>
                    <a:pt x="96607" y="23778"/>
                  </a:lnTo>
                  <a:lnTo>
                    <a:pt x="112981" y="25123"/>
                  </a:lnTo>
                  <a:lnTo>
                    <a:pt x="126613" y="27999"/>
                  </a:lnTo>
                  <a:lnTo>
                    <a:pt x="131689" y="29379"/>
                  </a:lnTo>
                  <a:lnTo>
                    <a:pt x="137058" y="28051"/>
                  </a:lnTo>
                  <a:lnTo>
                    <a:pt x="180048" y="2728"/>
                  </a:lnTo>
                  <a:lnTo>
                    <a:pt x="198818" y="0"/>
                  </a:lnTo>
                  <a:lnTo>
                    <a:pt x="221350" y="2212"/>
                  </a:lnTo>
                  <a:lnTo>
                    <a:pt x="240082" y="8991"/>
                  </a:lnTo>
                  <a:lnTo>
                    <a:pt x="254760" y="17949"/>
                  </a:lnTo>
                  <a:lnTo>
                    <a:pt x="265127" y="26698"/>
                  </a:lnTo>
                  <a:lnTo>
                    <a:pt x="269074" y="30510"/>
                  </a:lnTo>
                  <a:lnTo>
                    <a:pt x="274832" y="31885"/>
                  </a:lnTo>
                  <a:lnTo>
                    <a:pt x="280140" y="30290"/>
                  </a:lnTo>
                  <a:lnTo>
                    <a:pt x="288121" y="28219"/>
                  </a:lnTo>
                  <a:lnTo>
                    <a:pt x="298032" y="26466"/>
                  </a:lnTo>
                  <a:lnTo>
                    <a:pt x="309679" y="25456"/>
                  </a:lnTo>
                  <a:lnTo>
                    <a:pt x="322867" y="25614"/>
                  </a:lnTo>
                  <a:lnTo>
                    <a:pt x="362183" y="44987"/>
                  </a:lnTo>
                  <a:lnTo>
                    <a:pt x="373609" y="57194"/>
                  </a:lnTo>
                  <a:lnTo>
                    <a:pt x="373285" y="61071"/>
                  </a:lnTo>
                  <a:lnTo>
                    <a:pt x="368045" y="65461"/>
                  </a:lnTo>
                  <a:lnTo>
                    <a:pt x="364116" y="65143"/>
                  </a:lnTo>
                  <a:lnTo>
                    <a:pt x="361892" y="62555"/>
                  </a:lnTo>
                  <a:lnTo>
                    <a:pt x="354092" y="54338"/>
                  </a:lnTo>
                  <a:lnTo>
                    <a:pt x="344652" y="46600"/>
                  </a:lnTo>
                  <a:lnTo>
                    <a:pt x="333876" y="40671"/>
                  </a:lnTo>
                  <a:lnTo>
                    <a:pt x="322067" y="37878"/>
                  </a:lnTo>
                  <a:lnTo>
                    <a:pt x="310219" y="37733"/>
                  </a:lnTo>
                  <a:lnTo>
                    <a:pt x="299774" y="38634"/>
                  </a:lnTo>
                  <a:lnTo>
                    <a:pt x="290899" y="40198"/>
                  </a:lnTo>
                  <a:lnTo>
                    <a:pt x="283763" y="42047"/>
                  </a:lnTo>
                  <a:lnTo>
                    <a:pt x="276427" y="43225"/>
                  </a:lnTo>
                  <a:lnTo>
                    <a:pt x="269170" y="42462"/>
                  </a:lnTo>
                  <a:lnTo>
                    <a:pt x="262374" y="39852"/>
                  </a:lnTo>
                  <a:lnTo>
                    <a:pt x="256424" y="35485"/>
                  </a:lnTo>
                  <a:lnTo>
                    <a:pt x="246361" y="27045"/>
                  </a:lnTo>
                  <a:lnTo>
                    <a:pt x="233447" y="19372"/>
                  </a:lnTo>
                  <a:lnTo>
                    <a:pt x="217732" y="13954"/>
                  </a:lnTo>
                  <a:lnTo>
                    <a:pt x="199267" y="12282"/>
                  </a:lnTo>
                  <a:lnTo>
                    <a:pt x="183154" y="14639"/>
                  </a:lnTo>
                  <a:lnTo>
                    <a:pt x="169455" y="19715"/>
                  </a:lnTo>
                  <a:lnTo>
                    <a:pt x="158212" y="26362"/>
                  </a:lnTo>
                  <a:lnTo>
                    <a:pt x="149463" y="33430"/>
                  </a:lnTo>
                  <a:lnTo>
                    <a:pt x="143686" y="37548"/>
                  </a:lnTo>
                  <a:lnTo>
                    <a:pt x="137203" y="40038"/>
                  </a:lnTo>
                  <a:lnTo>
                    <a:pt x="130312" y="40829"/>
                  </a:lnTo>
                  <a:lnTo>
                    <a:pt x="123310" y="39849"/>
                  </a:lnTo>
                  <a:lnTo>
                    <a:pt x="111136" y="37277"/>
                  </a:lnTo>
                  <a:lnTo>
                    <a:pt x="96528" y="36070"/>
                  </a:lnTo>
                  <a:lnTo>
                    <a:pt x="43912" y="50146"/>
                  </a:lnTo>
                  <a:lnTo>
                    <a:pt x="12221" y="79774"/>
                  </a:lnTo>
                  <a:lnTo>
                    <a:pt x="11016" y="81523"/>
                  </a:lnTo>
                  <a:lnTo>
                    <a:pt x="9062" y="82461"/>
                  </a:lnTo>
                  <a:close/>
                </a:path>
              </a:pathLst>
            </a:custGeom>
            <a:solidFill>
              <a:srgbClr val="4F8BEC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sp>
          <p:nvSpPr>
            <p:cNvPr id="20" name="object 20"/>
            <p:cNvSpPr/>
            <p:nvPr/>
          </p:nvSpPr>
          <p:spPr>
            <a:xfrm>
              <a:off x="3267937" y="2255740"/>
              <a:ext cx="400685" cy="276225"/>
            </a:xfrm>
            <a:custGeom>
              <a:avLst/>
              <a:gdLst/>
              <a:ahLst/>
              <a:cxnLst/>
              <a:rect l="l" t="t" r="r" b="b"/>
              <a:pathLst>
                <a:path w="400685" h="276225">
                  <a:moveTo>
                    <a:pt x="74347" y="276168"/>
                  </a:moveTo>
                  <a:lnTo>
                    <a:pt x="34113" y="262196"/>
                  </a:lnTo>
                  <a:lnTo>
                    <a:pt x="6538" y="226109"/>
                  </a:lnTo>
                  <a:lnTo>
                    <a:pt x="0" y="181206"/>
                  </a:lnTo>
                  <a:lnTo>
                    <a:pt x="2714" y="160542"/>
                  </a:lnTo>
                  <a:lnTo>
                    <a:pt x="27930" y="98198"/>
                  </a:lnTo>
                  <a:lnTo>
                    <a:pt x="58492" y="59903"/>
                  </a:lnTo>
                  <a:lnTo>
                    <a:pt x="97181" y="29610"/>
                  </a:lnTo>
                  <a:lnTo>
                    <a:pt x="142108" y="9191"/>
                  </a:lnTo>
                  <a:lnTo>
                    <a:pt x="185951" y="658"/>
                  </a:lnTo>
                  <a:lnTo>
                    <a:pt x="208474" y="0"/>
                  </a:lnTo>
                  <a:lnTo>
                    <a:pt x="230984" y="1781"/>
                  </a:lnTo>
                  <a:lnTo>
                    <a:pt x="252548" y="5843"/>
                  </a:lnTo>
                  <a:lnTo>
                    <a:pt x="273577" y="12118"/>
                  </a:lnTo>
                  <a:lnTo>
                    <a:pt x="278963" y="14353"/>
                  </a:lnTo>
                  <a:lnTo>
                    <a:pt x="202873" y="14353"/>
                  </a:lnTo>
                  <a:lnTo>
                    <a:pt x="188564" y="14880"/>
                  </a:lnTo>
                  <a:lnTo>
                    <a:pt x="146502" y="22857"/>
                  </a:lnTo>
                  <a:lnTo>
                    <a:pt x="104728" y="41843"/>
                  </a:lnTo>
                  <a:lnTo>
                    <a:pt x="68755" y="70009"/>
                  </a:lnTo>
                  <a:lnTo>
                    <a:pt x="40340" y="105614"/>
                  </a:lnTo>
                  <a:lnTo>
                    <a:pt x="21238" y="146921"/>
                  </a:lnTo>
                  <a:lnTo>
                    <a:pt x="14526" y="181403"/>
                  </a:lnTo>
                  <a:lnTo>
                    <a:pt x="15095" y="201088"/>
                  </a:lnTo>
                  <a:lnTo>
                    <a:pt x="29363" y="237490"/>
                  </a:lnTo>
                  <a:lnTo>
                    <a:pt x="74341" y="261828"/>
                  </a:lnTo>
                  <a:lnTo>
                    <a:pt x="128402" y="261828"/>
                  </a:lnTo>
                  <a:lnTo>
                    <a:pt x="123600" y="263893"/>
                  </a:lnTo>
                  <a:lnTo>
                    <a:pt x="107129" y="270076"/>
                  </a:lnTo>
                  <a:lnTo>
                    <a:pt x="90663" y="274484"/>
                  </a:lnTo>
                  <a:lnTo>
                    <a:pt x="74347" y="276168"/>
                  </a:lnTo>
                  <a:close/>
                </a:path>
                <a:path w="400685" h="276225">
                  <a:moveTo>
                    <a:pt x="362634" y="255229"/>
                  </a:moveTo>
                  <a:lnTo>
                    <a:pt x="317317" y="255229"/>
                  </a:lnTo>
                  <a:lnTo>
                    <a:pt x="333278" y="253718"/>
                  </a:lnTo>
                  <a:lnTo>
                    <a:pt x="358509" y="241527"/>
                  </a:lnTo>
                  <a:lnTo>
                    <a:pt x="376078" y="219355"/>
                  </a:lnTo>
                  <a:lnTo>
                    <a:pt x="385359" y="191509"/>
                  </a:lnTo>
                  <a:lnTo>
                    <a:pt x="385727" y="162299"/>
                  </a:lnTo>
                  <a:lnTo>
                    <a:pt x="376242" y="126635"/>
                  </a:lnTo>
                  <a:lnTo>
                    <a:pt x="335484" y="66286"/>
                  </a:lnTo>
                  <a:lnTo>
                    <a:pt x="305199" y="43065"/>
                  </a:lnTo>
                  <a:lnTo>
                    <a:pt x="255921" y="21616"/>
                  </a:lnTo>
                  <a:lnTo>
                    <a:pt x="202873" y="14353"/>
                  </a:lnTo>
                  <a:lnTo>
                    <a:pt x="278963" y="14353"/>
                  </a:lnTo>
                  <a:lnTo>
                    <a:pt x="345670" y="56049"/>
                  </a:lnTo>
                  <a:lnTo>
                    <a:pt x="371490" y="86509"/>
                  </a:lnTo>
                  <a:lnTo>
                    <a:pt x="389808" y="121485"/>
                  </a:lnTo>
                  <a:lnTo>
                    <a:pt x="400089" y="160183"/>
                  </a:lnTo>
                  <a:lnTo>
                    <a:pt x="399479" y="194437"/>
                  </a:lnTo>
                  <a:lnTo>
                    <a:pt x="388099" y="227157"/>
                  </a:lnTo>
                  <a:lnTo>
                    <a:pt x="366733" y="253288"/>
                  </a:lnTo>
                  <a:lnTo>
                    <a:pt x="362634" y="255229"/>
                  </a:lnTo>
                  <a:close/>
                </a:path>
                <a:path w="400685" h="276225">
                  <a:moveTo>
                    <a:pt x="128402" y="261828"/>
                  </a:moveTo>
                  <a:lnTo>
                    <a:pt x="74341" y="261828"/>
                  </a:lnTo>
                  <a:lnTo>
                    <a:pt x="88636" y="260252"/>
                  </a:lnTo>
                  <a:lnTo>
                    <a:pt x="103547" y="256126"/>
                  </a:lnTo>
                  <a:lnTo>
                    <a:pt x="118781" y="250337"/>
                  </a:lnTo>
                  <a:lnTo>
                    <a:pt x="149401" y="237171"/>
                  </a:lnTo>
                  <a:lnTo>
                    <a:pt x="164881" y="231254"/>
                  </a:lnTo>
                  <a:lnTo>
                    <a:pt x="180350" y="226826"/>
                  </a:lnTo>
                  <a:lnTo>
                    <a:pt x="195671" y="224688"/>
                  </a:lnTo>
                  <a:lnTo>
                    <a:pt x="222710" y="225419"/>
                  </a:lnTo>
                  <a:lnTo>
                    <a:pt x="244528" y="229607"/>
                  </a:lnTo>
                  <a:lnTo>
                    <a:pt x="262537" y="235942"/>
                  </a:lnTo>
                  <a:lnTo>
                    <a:pt x="269205" y="239009"/>
                  </a:lnTo>
                  <a:lnTo>
                    <a:pt x="196371" y="239009"/>
                  </a:lnTo>
                  <a:lnTo>
                    <a:pt x="182833" y="240978"/>
                  </a:lnTo>
                  <a:lnTo>
                    <a:pt x="168735" y="245120"/>
                  </a:lnTo>
                  <a:lnTo>
                    <a:pt x="154345" y="250675"/>
                  </a:lnTo>
                  <a:lnTo>
                    <a:pt x="128402" y="261828"/>
                  </a:lnTo>
                  <a:close/>
                </a:path>
                <a:path w="400685" h="276225">
                  <a:moveTo>
                    <a:pt x="316843" y="269565"/>
                  </a:moveTo>
                  <a:lnTo>
                    <a:pt x="300402" y="267353"/>
                  </a:lnTo>
                  <a:lnTo>
                    <a:pt x="285749" y="262409"/>
                  </a:lnTo>
                  <a:lnTo>
                    <a:pt x="257425" y="249400"/>
                  </a:lnTo>
                  <a:lnTo>
                    <a:pt x="240896" y="243562"/>
                  </a:lnTo>
                  <a:lnTo>
                    <a:pt x="220961" y="239696"/>
                  </a:lnTo>
                  <a:lnTo>
                    <a:pt x="196371" y="239009"/>
                  </a:lnTo>
                  <a:lnTo>
                    <a:pt x="269205" y="239009"/>
                  </a:lnTo>
                  <a:lnTo>
                    <a:pt x="290975" y="249025"/>
                  </a:lnTo>
                  <a:lnTo>
                    <a:pt x="303623" y="253365"/>
                  </a:lnTo>
                  <a:lnTo>
                    <a:pt x="317317" y="255229"/>
                  </a:lnTo>
                  <a:lnTo>
                    <a:pt x="362634" y="255229"/>
                  </a:lnTo>
                  <a:lnTo>
                    <a:pt x="336159" y="267773"/>
                  </a:lnTo>
                  <a:lnTo>
                    <a:pt x="316843" y="269565"/>
                  </a:lnTo>
                  <a:close/>
                </a:path>
              </a:pathLst>
            </a:custGeom>
            <a:solidFill>
              <a:srgbClr val="251F34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00077" y="2345726"/>
              <a:ext cx="104485" cy="80365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5112764" y="2114756"/>
            <a:ext cx="375642" cy="258961"/>
            <a:chOff x="3828015" y="2255740"/>
            <a:chExt cx="400685" cy="276225"/>
          </a:xfrm>
        </p:grpSpPr>
        <p:sp>
          <p:nvSpPr>
            <p:cNvPr id="23" name="object 23"/>
            <p:cNvSpPr/>
            <p:nvPr/>
          </p:nvSpPr>
          <p:spPr>
            <a:xfrm>
              <a:off x="3835124" y="2263180"/>
              <a:ext cx="386080" cy="261620"/>
            </a:xfrm>
            <a:custGeom>
              <a:avLst/>
              <a:gdLst/>
              <a:ahLst/>
              <a:cxnLst/>
              <a:rect l="l" t="t" r="r" b="b"/>
              <a:pathLst>
                <a:path w="386079" h="261619">
                  <a:moveTo>
                    <a:pt x="67253" y="261557"/>
                  </a:moveTo>
                  <a:lnTo>
                    <a:pt x="30224" y="248190"/>
                  </a:lnTo>
                  <a:lnTo>
                    <a:pt x="6204" y="216086"/>
                  </a:lnTo>
                  <a:lnTo>
                    <a:pt x="0" y="176921"/>
                  </a:lnTo>
                  <a:lnTo>
                    <a:pt x="2250" y="156898"/>
                  </a:lnTo>
                  <a:lnTo>
                    <a:pt x="27030" y="94542"/>
                  </a:lnTo>
                  <a:lnTo>
                    <a:pt x="56570" y="57566"/>
                  </a:lnTo>
                  <a:lnTo>
                    <a:pt x="93925" y="28287"/>
                  </a:lnTo>
                  <a:lnTo>
                    <a:pt x="137197" y="8583"/>
                  </a:lnTo>
                  <a:lnTo>
                    <a:pt x="184012" y="0"/>
                  </a:lnTo>
                  <a:lnTo>
                    <a:pt x="230620" y="2634"/>
                  </a:lnTo>
                  <a:lnTo>
                    <a:pt x="274883" y="15621"/>
                  </a:lnTo>
                  <a:lnTo>
                    <a:pt x="314667" y="38096"/>
                  </a:lnTo>
                  <a:lnTo>
                    <a:pt x="347838" y="69195"/>
                  </a:lnTo>
                  <a:lnTo>
                    <a:pt x="372260" y="108051"/>
                  </a:lnTo>
                  <a:lnTo>
                    <a:pt x="385797" y="153801"/>
                  </a:lnTo>
                  <a:lnTo>
                    <a:pt x="385272" y="185810"/>
                  </a:lnTo>
                  <a:lnTo>
                    <a:pt x="355294" y="240101"/>
                  </a:lnTo>
                  <a:lnTo>
                    <a:pt x="294202" y="252737"/>
                  </a:lnTo>
                  <a:lnTo>
                    <a:pt x="266525" y="241473"/>
                  </a:lnTo>
                  <a:lnTo>
                    <a:pt x="234717" y="228901"/>
                  </a:lnTo>
                  <a:lnTo>
                    <a:pt x="188912" y="224407"/>
                  </a:lnTo>
                  <a:lnTo>
                    <a:pt x="158955" y="230992"/>
                  </a:lnTo>
                  <a:lnTo>
                    <a:pt x="128098" y="243669"/>
                  </a:lnTo>
                  <a:lnTo>
                    <a:pt x="97233" y="256003"/>
                  </a:lnTo>
                  <a:lnTo>
                    <a:pt x="67253" y="2615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37948" y="2325760"/>
              <a:ext cx="166987" cy="16490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850741" y="2426135"/>
              <a:ext cx="360045" cy="99060"/>
            </a:xfrm>
            <a:custGeom>
              <a:avLst/>
              <a:gdLst/>
              <a:ahLst/>
              <a:cxnLst/>
              <a:rect l="l" t="t" r="r" b="b"/>
              <a:pathLst>
                <a:path w="360045" h="99060">
                  <a:moveTo>
                    <a:pt x="51633" y="98603"/>
                  </a:moveTo>
                  <a:lnTo>
                    <a:pt x="36599" y="96502"/>
                  </a:lnTo>
                  <a:lnTo>
                    <a:pt x="22667" y="90623"/>
                  </a:lnTo>
                  <a:lnTo>
                    <a:pt x="10310" y="81627"/>
                  </a:lnTo>
                  <a:lnTo>
                    <a:pt x="0" y="70174"/>
                  </a:lnTo>
                  <a:lnTo>
                    <a:pt x="6192" y="62070"/>
                  </a:lnTo>
                  <a:lnTo>
                    <a:pt x="16881" y="51061"/>
                  </a:lnTo>
                  <a:lnTo>
                    <a:pt x="32375" y="39490"/>
                  </a:lnTo>
                  <a:lnTo>
                    <a:pt x="52980" y="29703"/>
                  </a:lnTo>
                  <a:lnTo>
                    <a:pt x="79482" y="24124"/>
                  </a:lnTo>
                  <a:lnTo>
                    <a:pt x="102275" y="24686"/>
                  </a:lnTo>
                  <a:lnTo>
                    <a:pt x="119608" y="28268"/>
                  </a:lnTo>
                  <a:lnTo>
                    <a:pt x="129733" y="31751"/>
                  </a:lnTo>
                  <a:lnTo>
                    <a:pt x="135471" y="25355"/>
                  </a:lnTo>
                  <a:lnTo>
                    <a:pt x="147945" y="14933"/>
                  </a:lnTo>
                  <a:lnTo>
                    <a:pt x="166870" y="4981"/>
                  </a:lnTo>
                  <a:lnTo>
                    <a:pt x="191965" y="0"/>
                  </a:lnTo>
                  <a:lnTo>
                    <a:pt x="221002" y="4418"/>
                  </a:lnTo>
                  <a:lnTo>
                    <a:pt x="242763" y="15837"/>
                  </a:lnTo>
                  <a:lnTo>
                    <a:pt x="256757" y="28043"/>
                  </a:lnTo>
                  <a:lnTo>
                    <a:pt x="262491" y="34822"/>
                  </a:lnTo>
                  <a:lnTo>
                    <a:pt x="266235" y="33094"/>
                  </a:lnTo>
                  <a:lnTo>
                    <a:pt x="276883" y="29446"/>
                  </a:lnTo>
                  <a:lnTo>
                    <a:pt x="293560" y="26182"/>
                  </a:lnTo>
                  <a:lnTo>
                    <a:pt x="315391" y="25606"/>
                  </a:lnTo>
                  <a:lnTo>
                    <a:pt x="328651" y="28648"/>
                  </a:lnTo>
                  <a:lnTo>
                    <a:pt x="340616" y="35074"/>
                  </a:lnTo>
                  <a:lnTo>
                    <a:pt x="351010" y="43473"/>
                  </a:lnTo>
                  <a:lnTo>
                    <a:pt x="359558" y="52438"/>
                  </a:lnTo>
                  <a:lnTo>
                    <a:pt x="350866" y="65753"/>
                  </a:lnTo>
                  <a:lnTo>
                    <a:pt x="339965" y="76903"/>
                  </a:lnTo>
                  <a:lnTo>
                    <a:pt x="326969" y="85299"/>
                  </a:lnTo>
                  <a:lnTo>
                    <a:pt x="311990" y="90351"/>
                  </a:lnTo>
                  <a:lnTo>
                    <a:pt x="278579" y="89783"/>
                  </a:lnTo>
                  <a:lnTo>
                    <a:pt x="250903" y="78519"/>
                  </a:lnTo>
                  <a:lnTo>
                    <a:pt x="219097" y="65948"/>
                  </a:lnTo>
                  <a:lnTo>
                    <a:pt x="173294" y="61455"/>
                  </a:lnTo>
                  <a:lnTo>
                    <a:pt x="143337" y="68038"/>
                  </a:lnTo>
                  <a:lnTo>
                    <a:pt x="112481" y="80715"/>
                  </a:lnTo>
                  <a:lnTo>
                    <a:pt x="81615" y="93049"/>
                  </a:lnTo>
                  <a:lnTo>
                    <a:pt x="51633" y="98603"/>
                  </a:lnTo>
                  <a:close/>
                </a:path>
              </a:pathLst>
            </a:custGeom>
            <a:solidFill>
              <a:srgbClr val="64ACFF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sp>
          <p:nvSpPr>
            <p:cNvPr id="26" name="object 26"/>
            <p:cNvSpPr/>
            <p:nvPr/>
          </p:nvSpPr>
          <p:spPr>
            <a:xfrm>
              <a:off x="3843660" y="2419993"/>
              <a:ext cx="374015" cy="82550"/>
            </a:xfrm>
            <a:custGeom>
              <a:avLst/>
              <a:gdLst/>
              <a:ahLst/>
              <a:cxnLst/>
              <a:rect l="l" t="t" r="r" b="b"/>
              <a:pathLst>
                <a:path w="374014" h="82550">
                  <a:moveTo>
                    <a:pt x="9064" y="82461"/>
                  </a:moveTo>
                  <a:lnTo>
                    <a:pt x="7077" y="82461"/>
                  </a:lnTo>
                  <a:lnTo>
                    <a:pt x="5869" y="82461"/>
                  </a:lnTo>
                  <a:lnTo>
                    <a:pt x="4649" y="82114"/>
                  </a:lnTo>
                  <a:lnTo>
                    <a:pt x="739" y="79483"/>
                  </a:lnTo>
                  <a:lnTo>
                    <a:pt x="0" y="75661"/>
                  </a:lnTo>
                  <a:lnTo>
                    <a:pt x="1937" y="72855"/>
                  </a:lnTo>
                  <a:lnTo>
                    <a:pt x="37518" y="39604"/>
                  </a:lnTo>
                  <a:lnTo>
                    <a:pt x="78083" y="25057"/>
                  </a:lnTo>
                  <a:lnTo>
                    <a:pt x="96609" y="23778"/>
                  </a:lnTo>
                  <a:lnTo>
                    <a:pt x="112982" y="25123"/>
                  </a:lnTo>
                  <a:lnTo>
                    <a:pt x="126615" y="27999"/>
                  </a:lnTo>
                  <a:lnTo>
                    <a:pt x="131695" y="29379"/>
                  </a:lnTo>
                  <a:lnTo>
                    <a:pt x="137060" y="28051"/>
                  </a:lnTo>
                  <a:lnTo>
                    <a:pt x="180050" y="2728"/>
                  </a:lnTo>
                  <a:lnTo>
                    <a:pt x="198821" y="0"/>
                  </a:lnTo>
                  <a:lnTo>
                    <a:pt x="221349" y="2212"/>
                  </a:lnTo>
                  <a:lnTo>
                    <a:pt x="240081" y="8991"/>
                  </a:lnTo>
                  <a:lnTo>
                    <a:pt x="254761" y="17949"/>
                  </a:lnTo>
                  <a:lnTo>
                    <a:pt x="265131" y="26698"/>
                  </a:lnTo>
                  <a:lnTo>
                    <a:pt x="269082" y="30510"/>
                  </a:lnTo>
                  <a:lnTo>
                    <a:pt x="274838" y="31885"/>
                  </a:lnTo>
                  <a:lnTo>
                    <a:pt x="280144" y="30288"/>
                  </a:lnTo>
                  <a:lnTo>
                    <a:pt x="288126" y="28219"/>
                  </a:lnTo>
                  <a:lnTo>
                    <a:pt x="298037" y="26466"/>
                  </a:lnTo>
                  <a:lnTo>
                    <a:pt x="309683" y="25456"/>
                  </a:lnTo>
                  <a:lnTo>
                    <a:pt x="322867" y="25614"/>
                  </a:lnTo>
                  <a:lnTo>
                    <a:pt x="362186" y="44987"/>
                  </a:lnTo>
                  <a:lnTo>
                    <a:pt x="373613" y="57194"/>
                  </a:lnTo>
                  <a:lnTo>
                    <a:pt x="373287" y="61071"/>
                  </a:lnTo>
                  <a:lnTo>
                    <a:pt x="368049" y="65461"/>
                  </a:lnTo>
                  <a:lnTo>
                    <a:pt x="364116" y="65141"/>
                  </a:lnTo>
                  <a:lnTo>
                    <a:pt x="361899" y="62555"/>
                  </a:lnTo>
                  <a:lnTo>
                    <a:pt x="354096" y="54338"/>
                  </a:lnTo>
                  <a:lnTo>
                    <a:pt x="344655" y="46600"/>
                  </a:lnTo>
                  <a:lnTo>
                    <a:pt x="333879" y="40671"/>
                  </a:lnTo>
                  <a:lnTo>
                    <a:pt x="322069" y="37878"/>
                  </a:lnTo>
                  <a:lnTo>
                    <a:pt x="310223" y="37733"/>
                  </a:lnTo>
                  <a:lnTo>
                    <a:pt x="299779" y="38634"/>
                  </a:lnTo>
                  <a:lnTo>
                    <a:pt x="290904" y="40198"/>
                  </a:lnTo>
                  <a:lnTo>
                    <a:pt x="283767" y="42047"/>
                  </a:lnTo>
                  <a:lnTo>
                    <a:pt x="276430" y="43225"/>
                  </a:lnTo>
                  <a:lnTo>
                    <a:pt x="269171" y="42462"/>
                  </a:lnTo>
                  <a:lnTo>
                    <a:pt x="262374" y="39852"/>
                  </a:lnTo>
                  <a:lnTo>
                    <a:pt x="256422" y="35485"/>
                  </a:lnTo>
                  <a:lnTo>
                    <a:pt x="246359" y="27045"/>
                  </a:lnTo>
                  <a:lnTo>
                    <a:pt x="233445" y="19372"/>
                  </a:lnTo>
                  <a:lnTo>
                    <a:pt x="217731" y="13954"/>
                  </a:lnTo>
                  <a:lnTo>
                    <a:pt x="199270" y="12282"/>
                  </a:lnTo>
                  <a:lnTo>
                    <a:pt x="183157" y="14639"/>
                  </a:lnTo>
                  <a:lnTo>
                    <a:pt x="169457" y="19715"/>
                  </a:lnTo>
                  <a:lnTo>
                    <a:pt x="158212" y="26362"/>
                  </a:lnTo>
                  <a:lnTo>
                    <a:pt x="149463" y="33430"/>
                  </a:lnTo>
                  <a:lnTo>
                    <a:pt x="143688" y="37547"/>
                  </a:lnTo>
                  <a:lnTo>
                    <a:pt x="137206" y="40037"/>
                  </a:lnTo>
                  <a:lnTo>
                    <a:pt x="130315" y="40829"/>
                  </a:lnTo>
                  <a:lnTo>
                    <a:pt x="123312" y="39849"/>
                  </a:lnTo>
                  <a:lnTo>
                    <a:pt x="111139" y="37277"/>
                  </a:lnTo>
                  <a:lnTo>
                    <a:pt x="96531" y="36070"/>
                  </a:lnTo>
                  <a:lnTo>
                    <a:pt x="43914" y="50146"/>
                  </a:lnTo>
                  <a:lnTo>
                    <a:pt x="12221" y="79774"/>
                  </a:lnTo>
                  <a:lnTo>
                    <a:pt x="11022" y="81521"/>
                  </a:lnTo>
                  <a:lnTo>
                    <a:pt x="9064" y="82461"/>
                  </a:lnTo>
                  <a:close/>
                </a:path>
              </a:pathLst>
            </a:custGeom>
            <a:solidFill>
              <a:srgbClr val="4F8BEC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sp>
          <p:nvSpPr>
            <p:cNvPr id="27" name="object 27"/>
            <p:cNvSpPr/>
            <p:nvPr/>
          </p:nvSpPr>
          <p:spPr>
            <a:xfrm>
              <a:off x="3828015" y="2255740"/>
              <a:ext cx="400685" cy="276225"/>
            </a:xfrm>
            <a:custGeom>
              <a:avLst/>
              <a:gdLst/>
              <a:ahLst/>
              <a:cxnLst/>
              <a:rect l="l" t="t" r="r" b="b"/>
              <a:pathLst>
                <a:path w="400685" h="276225">
                  <a:moveTo>
                    <a:pt x="74349" y="276168"/>
                  </a:moveTo>
                  <a:lnTo>
                    <a:pt x="34113" y="262196"/>
                  </a:lnTo>
                  <a:lnTo>
                    <a:pt x="6538" y="226109"/>
                  </a:lnTo>
                  <a:lnTo>
                    <a:pt x="0" y="181206"/>
                  </a:lnTo>
                  <a:lnTo>
                    <a:pt x="2714" y="160542"/>
                  </a:lnTo>
                  <a:lnTo>
                    <a:pt x="27932" y="98197"/>
                  </a:lnTo>
                  <a:lnTo>
                    <a:pt x="58493" y="59902"/>
                  </a:lnTo>
                  <a:lnTo>
                    <a:pt x="97182" y="29610"/>
                  </a:lnTo>
                  <a:lnTo>
                    <a:pt x="142112" y="9191"/>
                  </a:lnTo>
                  <a:lnTo>
                    <a:pt x="185953" y="658"/>
                  </a:lnTo>
                  <a:lnTo>
                    <a:pt x="208475" y="0"/>
                  </a:lnTo>
                  <a:lnTo>
                    <a:pt x="230987" y="1781"/>
                  </a:lnTo>
                  <a:lnTo>
                    <a:pt x="252547" y="5843"/>
                  </a:lnTo>
                  <a:lnTo>
                    <a:pt x="273574" y="12118"/>
                  </a:lnTo>
                  <a:lnTo>
                    <a:pt x="278961" y="14353"/>
                  </a:lnTo>
                  <a:lnTo>
                    <a:pt x="202873" y="14353"/>
                  </a:lnTo>
                  <a:lnTo>
                    <a:pt x="188562" y="14880"/>
                  </a:lnTo>
                  <a:lnTo>
                    <a:pt x="146500" y="22857"/>
                  </a:lnTo>
                  <a:lnTo>
                    <a:pt x="104730" y="41843"/>
                  </a:lnTo>
                  <a:lnTo>
                    <a:pt x="68758" y="70009"/>
                  </a:lnTo>
                  <a:lnTo>
                    <a:pt x="40342" y="105614"/>
                  </a:lnTo>
                  <a:lnTo>
                    <a:pt x="21235" y="146921"/>
                  </a:lnTo>
                  <a:lnTo>
                    <a:pt x="14525" y="181403"/>
                  </a:lnTo>
                  <a:lnTo>
                    <a:pt x="15094" y="201088"/>
                  </a:lnTo>
                  <a:lnTo>
                    <a:pt x="29363" y="237490"/>
                  </a:lnTo>
                  <a:lnTo>
                    <a:pt x="74343" y="261828"/>
                  </a:lnTo>
                  <a:lnTo>
                    <a:pt x="128405" y="261828"/>
                  </a:lnTo>
                  <a:lnTo>
                    <a:pt x="123603" y="263893"/>
                  </a:lnTo>
                  <a:lnTo>
                    <a:pt x="107131" y="270076"/>
                  </a:lnTo>
                  <a:lnTo>
                    <a:pt x="90664" y="274484"/>
                  </a:lnTo>
                  <a:lnTo>
                    <a:pt x="74349" y="276168"/>
                  </a:lnTo>
                  <a:close/>
                </a:path>
                <a:path w="400685" h="276225">
                  <a:moveTo>
                    <a:pt x="362635" y="255229"/>
                  </a:moveTo>
                  <a:lnTo>
                    <a:pt x="317320" y="255229"/>
                  </a:lnTo>
                  <a:lnTo>
                    <a:pt x="333280" y="253718"/>
                  </a:lnTo>
                  <a:lnTo>
                    <a:pt x="358511" y="241527"/>
                  </a:lnTo>
                  <a:lnTo>
                    <a:pt x="376080" y="219355"/>
                  </a:lnTo>
                  <a:lnTo>
                    <a:pt x="385362" y="191509"/>
                  </a:lnTo>
                  <a:lnTo>
                    <a:pt x="385730" y="162299"/>
                  </a:lnTo>
                  <a:lnTo>
                    <a:pt x="376243" y="126634"/>
                  </a:lnTo>
                  <a:lnTo>
                    <a:pt x="335481" y="66284"/>
                  </a:lnTo>
                  <a:lnTo>
                    <a:pt x="305196" y="43063"/>
                  </a:lnTo>
                  <a:lnTo>
                    <a:pt x="255920" y="21616"/>
                  </a:lnTo>
                  <a:lnTo>
                    <a:pt x="202873" y="14353"/>
                  </a:lnTo>
                  <a:lnTo>
                    <a:pt x="278961" y="14353"/>
                  </a:lnTo>
                  <a:lnTo>
                    <a:pt x="345669" y="56049"/>
                  </a:lnTo>
                  <a:lnTo>
                    <a:pt x="371490" y="86509"/>
                  </a:lnTo>
                  <a:lnTo>
                    <a:pt x="389808" y="121485"/>
                  </a:lnTo>
                  <a:lnTo>
                    <a:pt x="400089" y="160183"/>
                  </a:lnTo>
                  <a:lnTo>
                    <a:pt x="399479" y="194437"/>
                  </a:lnTo>
                  <a:lnTo>
                    <a:pt x="388100" y="227157"/>
                  </a:lnTo>
                  <a:lnTo>
                    <a:pt x="366733" y="253288"/>
                  </a:lnTo>
                  <a:lnTo>
                    <a:pt x="362635" y="255229"/>
                  </a:lnTo>
                  <a:close/>
                </a:path>
                <a:path w="400685" h="276225">
                  <a:moveTo>
                    <a:pt x="128405" y="261828"/>
                  </a:moveTo>
                  <a:lnTo>
                    <a:pt x="74343" y="261828"/>
                  </a:lnTo>
                  <a:lnTo>
                    <a:pt x="88636" y="260252"/>
                  </a:lnTo>
                  <a:lnTo>
                    <a:pt x="103547" y="256126"/>
                  </a:lnTo>
                  <a:lnTo>
                    <a:pt x="118780" y="250337"/>
                  </a:lnTo>
                  <a:lnTo>
                    <a:pt x="149399" y="237171"/>
                  </a:lnTo>
                  <a:lnTo>
                    <a:pt x="164879" y="231254"/>
                  </a:lnTo>
                  <a:lnTo>
                    <a:pt x="180346" y="226826"/>
                  </a:lnTo>
                  <a:lnTo>
                    <a:pt x="195666" y="224688"/>
                  </a:lnTo>
                  <a:lnTo>
                    <a:pt x="222707" y="225419"/>
                  </a:lnTo>
                  <a:lnTo>
                    <a:pt x="244527" y="229607"/>
                  </a:lnTo>
                  <a:lnTo>
                    <a:pt x="262538" y="235942"/>
                  </a:lnTo>
                  <a:lnTo>
                    <a:pt x="269207" y="239009"/>
                  </a:lnTo>
                  <a:lnTo>
                    <a:pt x="196367" y="239009"/>
                  </a:lnTo>
                  <a:lnTo>
                    <a:pt x="182831" y="240978"/>
                  </a:lnTo>
                  <a:lnTo>
                    <a:pt x="168735" y="245120"/>
                  </a:lnTo>
                  <a:lnTo>
                    <a:pt x="154347" y="250675"/>
                  </a:lnTo>
                  <a:lnTo>
                    <a:pt x="128405" y="261828"/>
                  </a:lnTo>
                  <a:close/>
                </a:path>
                <a:path w="400685" h="276225">
                  <a:moveTo>
                    <a:pt x="316843" y="269565"/>
                  </a:moveTo>
                  <a:lnTo>
                    <a:pt x="300402" y="267353"/>
                  </a:lnTo>
                  <a:lnTo>
                    <a:pt x="285750" y="262409"/>
                  </a:lnTo>
                  <a:lnTo>
                    <a:pt x="257426" y="249400"/>
                  </a:lnTo>
                  <a:lnTo>
                    <a:pt x="240894" y="243562"/>
                  </a:lnTo>
                  <a:lnTo>
                    <a:pt x="220957" y="239696"/>
                  </a:lnTo>
                  <a:lnTo>
                    <a:pt x="196367" y="239009"/>
                  </a:lnTo>
                  <a:lnTo>
                    <a:pt x="269207" y="239009"/>
                  </a:lnTo>
                  <a:lnTo>
                    <a:pt x="290978" y="249024"/>
                  </a:lnTo>
                  <a:lnTo>
                    <a:pt x="303626" y="253364"/>
                  </a:lnTo>
                  <a:lnTo>
                    <a:pt x="317320" y="255229"/>
                  </a:lnTo>
                  <a:lnTo>
                    <a:pt x="362635" y="255229"/>
                  </a:lnTo>
                  <a:lnTo>
                    <a:pt x="336159" y="267773"/>
                  </a:lnTo>
                  <a:lnTo>
                    <a:pt x="316843" y="269565"/>
                  </a:lnTo>
                  <a:close/>
                </a:path>
              </a:pathLst>
            </a:custGeom>
            <a:solidFill>
              <a:srgbClr val="251F34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60153" y="2345726"/>
              <a:ext cx="104485" cy="80365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20820" y="1972721"/>
            <a:ext cx="211309" cy="8631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255231" y="1972720"/>
            <a:ext cx="211308" cy="863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2971800" y="228600"/>
            <a:ext cx="57912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hangingPunct="0"/>
            <a:r>
              <a:rPr lang="en-US" sz="3600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SIAPA  BERPELUANG  PELAKU ?</a:t>
            </a:r>
            <a:endParaRPr lang="en-US" sz="3600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810000" y="762000"/>
            <a:ext cx="6553200" cy="313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200000"/>
              </a:lnSpc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ORANG YANG PALING DEKAT DGN KORBAN :</a:t>
            </a:r>
            <a:endParaRPr lang="en-US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 	TEMAN</a:t>
            </a:r>
            <a:endParaRPr lang="en-US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 	GURU</a:t>
            </a:r>
            <a:endParaRPr lang="en-US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 	TETANGGA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   ORANG TUA</a:t>
            </a:r>
            <a:endParaRPr lang="en-US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 	KELUARGA SENDIRI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   MASYARAKAT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   NEGARA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</p:txBody>
      </p:sp>
      <p:pic>
        <p:nvPicPr>
          <p:cNvPr id="15364" name="Picture 14" descr="j0199036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57400"/>
            <a:ext cx="157003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5" descr="j02167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114800"/>
            <a:ext cx="145097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WordArt 2"/>
          <p:cNvSpPr>
            <a:spLocks noChangeArrowheads="1" noChangeShapeType="1" noTextEdit="1"/>
          </p:cNvSpPr>
          <p:nvPr/>
        </p:nvSpPr>
        <p:spPr bwMode="auto">
          <a:xfrm>
            <a:off x="3886200" y="3962400"/>
            <a:ext cx="57912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eaLnBrk="0" hangingPunct="0"/>
            <a:r>
              <a:rPr lang="en-US" sz="3600" kern="10" spc="-360">
                <a:ln w="12700">
                  <a:solidFill>
                    <a:srgbClr val="000099"/>
                  </a:solidFill>
                  <a:rou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DIMANA DAPAT TERJADI ? </a:t>
            </a:r>
            <a:endParaRPr lang="en-US" sz="3600" kern="10" spc="-360">
              <a:ln w="12700">
                <a:solidFill>
                  <a:srgbClr val="000099"/>
                </a:solidFill>
                <a:rou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 panose="020B0806030902050204" pitchFamily="34" charset="0"/>
              <a:cs typeface="Arial" panose="020B0604020202020204" pitchFamily="34" charset="0"/>
            </a:endParaRPr>
          </a:p>
        </p:txBody>
      </p:sp>
      <p:sp>
        <p:nvSpPr>
          <p:cNvPr id="15367" name="Text Box 3"/>
          <p:cNvSpPr txBox="1">
            <a:spLocks noChangeArrowheads="1"/>
          </p:cNvSpPr>
          <p:nvPr/>
        </p:nvSpPr>
        <p:spPr bwMode="auto">
          <a:xfrm>
            <a:off x="4114800" y="4876800"/>
            <a:ext cx="65532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lnSpc>
                <a:spcPct val="200000"/>
              </a:lnSpc>
            </a:pP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</p:txBody>
      </p:sp>
      <p:sp>
        <p:nvSpPr>
          <p:cNvPr id="15368" name="Text Box 3"/>
          <p:cNvSpPr txBox="1">
            <a:spLocks noChangeArrowheads="1"/>
          </p:cNvSpPr>
          <p:nvPr/>
        </p:nvSpPr>
        <p:spPr bwMode="auto">
          <a:xfrm>
            <a:off x="3810000" y="4724400"/>
            <a:ext cx="6553200" cy="178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>
                <a:solidFill>
                  <a:prstClr val="black"/>
                </a:solidFill>
                <a:latin typeface="Calibri" panose="020F0502020204030204" charset="0"/>
              </a:rPr>
              <a:t> </a:t>
            </a: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RUMAH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SEKOLAH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TEMPAT TEMPAT UMUM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KENDARAAN UMUM</a:t>
            </a:r>
            <a:endParaRPr lang="id-ID" altLang="en-US" sz="2200" b="1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2200" b="1">
                <a:solidFill>
                  <a:prstClr val="black"/>
                </a:solidFill>
                <a:latin typeface="Calibri" panose="020F0502020204030204" charset="0"/>
              </a:rPr>
              <a:t>TEMPAT  KERJA</a:t>
            </a:r>
            <a:endParaRPr lang="en-US" altLang="en-US" sz="2200" b="1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8474098" y="318473"/>
            <a:ext cx="508992" cy="732234"/>
          </a:xfrm>
          <a:custGeom>
            <a:avLst/>
            <a:gdLst/>
            <a:ahLst/>
            <a:cxnLst/>
            <a:rect l="l" t="t" r="r" b="b"/>
            <a:pathLst>
              <a:path w="542925" h="781050">
                <a:moveTo>
                  <a:pt x="326201" y="398525"/>
                </a:moveTo>
                <a:lnTo>
                  <a:pt x="257700" y="398525"/>
                </a:lnTo>
                <a:lnTo>
                  <a:pt x="258068" y="393863"/>
                </a:lnTo>
                <a:lnTo>
                  <a:pt x="258274" y="391790"/>
                </a:lnTo>
                <a:lnTo>
                  <a:pt x="258388" y="389919"/>
                </a:lnTo>
                <a:lnTo>
                  <a:pt x="265948" y="226386"/>
                </a:lnTo>
                <a:lnTo>
                  <a:pt x="268627" y="172245"/>
                </a:lnTo>
                <a:lnTo>
                  <a:pt x="271546" y="118123"/>
                </a:lnTo>
                <a:lnTo>
                  <a:pt x="276442" y="65485"/>
                </a:lnTo>
                <a:lnTo>
                  <a:pt x="279721" y="38262"/>
                </a:lnTo>
                <a:lnTo>
                  <a:pt x="282647" y="12847"/>
                </a:lnTo>
                <a:lnTo>
                  <a:pt x="282897" y="10477"/>
                </a:lnTo>
                <a:lnTo>
                  <a:pt x="283021" y="7484"/>
                </a:lnTo>
                <a:lnTo>
                  <a:pt x="284518" y="5987"/>
                </a:lnTo>
                <a:lnTo>
                  <a:pt x="287262" y="3367"/>
                </a:lnTo>
                <a:lnTo>
                  <a:pt x="291004" y="0"/>
                </a:lnTo>
                <a:lnTo>
                  <a:pt x="297241" y="498"/>
                </a:lnTo>
                <a:lnTo>
                  <a:pt x="301108" y="4240"/>
                </a:lnTo>
                <a:lnTo>
                  <a:pt x="304102" y="11101"/>
                </a:lnTo>
                <a:lnTo>
                  <a:pt x="303977" y="15965"/>
                </a:lnTo>
                <a:lnTo>
                  <a:pt x="303603" y="20206"/>
                </a:lnTo>
                <a:lnTo>
                  <a:pt x="302082" y="39189"/>
                </a:lnTo>
                <a:lnTo>
                  <a:pt x="297865" y="92428"/>
                </a:lnTo>
                <a:lnTo>
                  <a:pt x="294842" y="148164"/>
                </a:lnTo>
                <a:lnTo>
                  <a:pt x="291924" y="203877"/>
                </a:lnTo>
                <a:lnTo>
                  <a:pt x="286120" y="318446"/>
                </a:lnTo>
                <a:lnTo>
                  <a:pt x="283342" y="385241"/>
                </a:lnTo>
                <a:lnTo>
                  <a:pt x="283396" y="393536"/>
                </a:lnTo>
                <a:lnTo>
                  <a:pt x="333405" y="393536"/>
                </a:lnTo>
                <a:lnTo>
                  <a:pt x="326201" y="398525"/>
                </a:lnTo>
                <a:close/>
              </a:path>
              <a:path w="542925" h="781050">
                <a:moveTo>
                  <a:pt x="333405" y="393536"/>
                </a:moveTo>
                <a:lnTo>
                  <a:pt x="283396" y="393536"/>
                </a:lnTo>
                <a:lnTo>
                  <a:pt x="284768" y="393037"/>
                </a:lnTo>
                <a:lnTo>
                  <a:pt x="286264" y="392413"/>
                </a:lnTo>
                <a:lnTo>
                  <a:pt x="287512" y="391790"/>
                </a:lnTo>
                <a:lnTo>
                  <a:pt x="492824" y="251713"/>
                </a:lnTo>
                <a:lnTo>
                  <a:pt x="507122" y="241812"/>
                </a:lnTo>
                <a:lnTo>
                  <a:pt x="514382" y="237067"/>
                </a:lnTo>
                <a:lnTo>
                  <a:pt x="521887" y="232753"/>
                </a:lnTo>
                <a:lnTo>
                  <a:pt x="526752" y="230259"/>
                </a:lnTo>
                <a:lnTo>
                  <a:pt x="533488" y="230134"/>
                </a:lnTo>
                <a:lnTo>
                  <a:pt x="539101" y="230508"/>
                </a:lnTo>
                <a:lnTo>
                  <a:pt x="541595" y="230758"/>
                </a:lnTo>
                <a:lnTo>
                  <a:pt x="542781" y="232102"/>
                </a:lnTo>
                <a:lnTo>
                  <a:pt x="542781" y="247179"/>
                </a:lnTo>
                <a:lnTo>
                  <a:pt x="529434" y="257622"/>
                </a:lnTo>
                <a:lnTo>
                  <a:pt x="516680" y="267430"/>
                </a:lnTo>
                <a:lnTo>
                  <a:pt x="503785" y="277050"/>
                </a:lnTo>
                <a:lnTo>
                  <a:pt x="490704" y="286389"/>
                </a:lnTo>
                <a:lnTo>
                  <a:pt x="333405" y="393536"/>
                </a:lnTo>
                <a:close/>
              </a:path>
              <a:path w="542925" h="781050">
                <a:moveTo>
                  <a:pt x="14968" y="606332"/>
                </a:moveTo>
                <a:lnTo>
                  <a:pt x="7982" y="605459"/>
                </a:lnTo>
                <a:lnTo>
                  <a:pt x="0" y="595481"/>
                </a:lnTo>
                <a:lnTo>
                  <a:pt x="498" y="588495"/>
                </a:lnTo>
                <a:lnTo>
                  <a:pt x="5987" y="582758"/>
                </a:lnTo>
                <a:lnTo>
                  <a:pt x="10851" y="577394"/>
                </a:lnTo>
                <a:lnTo>
                  <a:pt x="63442" y="539568"/>
                </a:lnTo>
                <a:lnTo>
                  <a:pt x="105150" y="511410"/>
                </a:lnTo>
                <a:lnTo>
                  <a:pt x="172339" y="467753"/>
                </a:lnTo>
                <a:lnTo>
                  <a:pt x="239614" y="424595"/>
                </a:lnTo>
                <a:lnTo>
                  <a:pt x="241859" y="423597"/>
                </a:lnTo>
                <a:lnTo>
                  <a:pt x="243980" y="421850"/>
                </a:lnTo>
                <a:lnTo>
                  <a:pt x="246724" y="419855"/>
                </a:lnTo>
                <a:lnTo>
                  <a:pt x="219302" y="399020"/>
                </a:lnTo>
                <a:lnTo>
                  <a:pt x="194897" y="375356"/>
                </a:lnTo>
                <a:lnTo>
                  <a:pt x="148683" y="325805"/>
                </a:lnTo>
                <a:lnTo>
                  <a:pt x="112510" y="291378"/>
                </a:lnTo>
                <a:lnTo>
                  <a:pt x="103280" y="283146"/>
                </a:lnTo>
                <a:lnTo>
                  <a:pt x="95795" y="276286"/>
                </a:lnTo>
                <a:lnTo>
                  <a:pt x="93800" y="271172"/>
                </a:lnTo>
                <a:lnTo>
                  <a:pt x="97916" y="267430"/>
                </a:lnTo>
                <a:lnTo>
                  <a:pt x="103903" y="262066"/>
                </a:lnTo>
                <a:lnTo>
                  <a:pt x="109267" y="265808"/>
                </a:lnTo>
                <a:lnTo>
                  <a:pt x="142540" y="293842"/>
                </a:lnTo>
                <a:lnTo>
                  <a:pt x="184347" y="331707"/>
                </a:lnTo>
                <a:lnTo>
                  <a:pt x="211504" y="358930"/>
                </a:lnTo>
                <a:lnTo>
                  <a:pt x="225270" y="372331"/>
                </a:lnTo>
                <a:lnTo>
                  <a:pt x="232705" y="378880"/>
                </a:lnTo>
                <a:lnTo>
                  <a:pt x="240596" y="385241"/>
                </a:lnTo>
                <a:lnTo>
                  <a:pt x="257700" y="398525"/>
                </a:lnTo>
                <a:lnTo>
                  <a:pt x="326201" y="398525"/>
                </a:lnTo>
                <a:lnTo>
                  <a:pt x="298114" y="417984"/>
                </a:lnTo>
                <a:lnTo>
                  <a:pt x="296368" y="419231"/>
                </a:lnTo>
                <a:lnTo>
                  <a:pt x="294746" y="420603"/>
                </a:lnTo>
                <a:lnTo>
                  <a:pt x="292252" y="422474"/>
                </a:lnTo>
                <a:lnTo>
                  <a:pt x="316856" y="445581"/>
                </a:lnTo>
                <a:lnTo>
                  <a:pt x="318586" y="447172"/>
                </a:lnTo>
                <a:lnTo>
                  <a:pt x="281150" y="447172"/>
                </a:lnTo>
                <a:lnTo>
                  <a:pt x="280979" y="448544"/>
                </a:lnTo>
                <a:lnTo>
                  <a:pt x="255206" y="448544"/>
                </a:lnTo>
                <a:lnTo>
                  <a:pt x="253584" y="449167"/>
                </a:lnTo>
                <a:lnTo>
                  <a:pt x="251963" y="450041"/>
                </a:lnTo>
                <a:lnTo>
                  <a:pt x="250466" y="450789"/>
                </a:lnTo>
                <a:lnTo>
                  <a:pt x="223636" y="467815"/>
                </a:lnTo>
                <a:lnTo>
                  <a:pt x="141415" y="520057"/>
                </a:lnTo>
                <a:lnTo>
                  <a:pt x="105150" y="543466"/>
                </a:lnTo>
                <a:lnTo>
                  <a:pt x="72033" y="566152"/>
                </a:lnTo>
                <a:lnTo>
                  <a:pt x="39291" y="589493"/>
                </a:lnTo>
                <a:lnTo>
                  <a:pt x="33428" y="593610"/>
                </a:lnTo>
                <a:lnTo>
                  <a:pt x="27815" y="598225"/>
                </a:lnTo>
                <a:lnTo>
                  <a:pt x="14968" y="606332"/>
                </a:lnTo>
                <a:close/>
              </a:path>
              <a:path w="542925" h="781050">
                <a:moveTo>
                  <a:pt x="424844" y="565544"/>
                </a:moveTo>
                <a:lnTo>
                  <a:pt x="413867" y="562301"/>
                </a:lnTo>
                <a:lnTo>
                  <a:pt x="409128" y="559806"/>
                </a:lnTo>
                <a:lnTo>
                  <a:pt x="405011" y="556439"/>
                </a:lnTo>
                <a:lnTo>
                  <a:pt x="374679" y="532032"/>
                </a:lnTo>
                <a:lnTo>
                  <a:pt x="344780" y="507122"/>
                </a:lnTo>
                <a:lnTo>
                  <a:pt x="315747" y="481206"/>
                </a:lnTo>
                <a:lnTo>
                  <a:pt x="288011" y="453782"/>
                </a:lnTo>
                <a:lnTo>
                  <a:pt x="286140" y="451787"/>
                </a:lnTo>
                <a:lnTo>
                  <a:pt x="284019" y="449916"/>
                </a:lnTo>
                <a:lnTo>
                  <a:pt x="281150" y="447172"/>
                </a:lnTo>
                <a:lnTo>
                  <a:pt x="318586" y="447172"/>
                </a:lnTo>
                <a:lnTo>
                  <a:pt x="329122" y="456854"/>
                </a:lnTo>
                <a:lnTo>
                  <a:pt x="341722" y="467815"/>
                </a:lnTo>
                <a:lnTo>
                  <a:pt x="362165" y="484709"/>
                </a:lnTo>
                <a:lnTo>
                  <a:pt x="424470" y="534735"/>
                </a:lnTo>
                <a:lnTo>
                  <a:pt x="427339" y="536980"/>
                </a:lnTo>
                <a:lnTo>
                  <a:pt x="430039" y="539568"/>
                </a:lnTo>
                <a:lnTo>
                  <a:pt x="432328" y="542219"/>
                </a:lnTo>
                <a:lnTo>
                  <a:pt x="436320" y="547084"/>
                </a:lnTo>
                <a:lnTo>
                  <a:pt x="437692" y="552572"/>
                </a:lnTo>
                <a:lnTo>
                  <a:pt x="430707" y="564047"/>
                </a:lnTo>
                <a:lnTo>
                  <a:pt x="424844" y="565544"/>
                </a:lnTo>
                <a:close/>
              </a:path>
              <a:path w="542925" h="781050">
                <a:moveTo>
                  <a:pt x="250952" y="781049"/>
                </a:moveTo>
                <a:lnTo>
                  <a:pt x="238897" y="781049"/>
                </a:lnTo>
                <a:lnTo>
                  <a:pt x="236994" y="779089"/>
                </a:lnTo>
                <a:lnTo>
                  <a:pt x="234874" y="775597"/>
                </a:lnTo>
                <a:lnTo>
                  <a:pt x="233003" y="772354"/>
                </a:lnTo>
                <a:lnTo>
                  <a:pt x="232899" y="766990"/>
                </a:lnTo>
                <a:lnTo>
                  <a:pt x="233463" y="750414"/>
                </a:lnTo>
                <a:lnTo>
                  <a:pt x="235498" y="710860"/>
                </a:lnTo>
                <a:lnTo>
                  <a:pt x="248688" y="539475"/>
                </a:lnTo>
                <a:lnTo>
                  <a:pt x="255180" y="456854"/>
                </a:lnTo>
                <a:lnTo>
                  <a:pt x="255206" y="448544"/>
                </a:lnTo>
                <a:lnTo>
                  <a:pt x="280979" y="448544"/>
                </a:lnTo>
                <a:lnTo>
                  <a:pt x="280776" y="450165"/>
                </a:lnTo>
                <a:lnTo>
                  <a:pt x="280527" y="451787"/>
                </a:lnTo>
                <a:lnTo>
                  <a:pt x="279365" y="467815"/>
                </a:lnTo>
                <a:lnTo>
                  <a:pt x="268700" y="617265"/>
                </a:lnTo>
                <a:lnTo>
                  <a:pt x="260819" y="726576"/>
                </a:lnTo>
                <a:lnTo>
                  <a:pt x="257529" y="767614"/>
                </a:lnTo>
                <a:lnTo>
                  <a:pt x="257326" y="770358"/>
                </a:lnTo>
                <a:lnTo>
                  <a:pt x="257077" y="774349"/>
                </a:lnTo>
                <a:lnTo>
                  <a:pt x="255081" y="776595"/>
                </a:lnTo>
                <a:lnTo>
                  <a:pt x="252461" y="779713"/>
                </a:lnTo>
                <a:lnTo>
                  <a:pt x="250952" y="781049"/>
                </a:lnTo>
                <a:close/>
              </a:path>
            </a:pathLst>
          </a:custGeom>
          <a:solidFill>
            <a:srgbClr val="FF9940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6" name="object 6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692409" y="2139296"/>
            <a:ext cx="669726" cy="258067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80168" y="2881173"/>
            <a:ext cx="2304359" cy="165636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2343457" y="2324374"/>
            <a:ext cx="1356122" cy="2701528"/>
            <a:chOff x="874087" y="2479332"/>
            <a:chExt cx="1446530" cy="2881630"/>
          </a:xfrm>
        </p:grpSpPr>
        <p:pic>
          <p:nvPicPr>
            <p:cNvPr id="9" name="object 9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605701" y="2479332"/>
              <a:ext cx="714374" cy="2752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874087" y="2607817"/>
              <a:ext cx="714374" cy="2752724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4464655" y="3373323"/>
            <a:ext cx="2431256" cy="1063228"/>
          </a:xfrm>
          <a:custGeom>
            <a:avLst/>
            <a:gdLst/>
            <a:ahLst/>
            <a:cxnLst/>
            <a:rect l="l" t="t" r="r" b="b"/>
            <a:pathLst>
              <a:path w="2593340" h="1134110">
                <a:moveTo>
                  <a:pt x="1777861" y="1133681"/>
                </a:moveTo>
                <a:lnTo>
                  <a:pt x="1749178" y="1131425"/>
                </a:lnTo>
                <a:lnTo>
                  <a:pt x="1721350" y="1118170"/>
                </a:lnTo>
                <a:lnTo>
                  <a:pt x="1691891" y="1087381"/>
                </a:lnTo>
                <a:lnTo>
                  <a:pt x="1677345" y="1049557"/>
                </a:lnTo>
                <a:lnTo>
                  <a:pt x="1678459" y="1008946"/>
                </a:lnTo>
                <a:lnTo>
                  <a:pt x="1695977" y="969795"/>
                </a:lnTo>
                <a:lnTo>
                  <a:pt x="1725642" y="930198"/>
                </a:lnTo>
                <a:lnTo>
                  <a:pt x="1757354" y="892678"/>
                </a:lnTo>
                <a:lnTo>
                  <a:pt x="1790908" y="857025"/>
                </a:lnTo>
                <a:lnTo>
                  <a:pt x="1826095" y="823031"/>
                </a:lnTo>
                <a:lnTo>
                  <a:pt x="1862709" y="790485"/>
                </a:lnTo>
                <a:lnTo>
                  <a:pt x="1900544" y="759177"/>
                </a:lnTo>
                <a:lnTo>
                  <a:pt x="1939391" y="728899"/>
                </a:lnTo>
                <a:lnTo>
                  <a:pt x="1967082" y="708959"/>
                </a:lnTo>
                <a:lnTo>
                  <a:pt x="1943928" y="708800"/>
                </a:lnTo>
                <a:lnTo>
                  <a:pt x="1921485" y="708549"/>
                </a:lnTo>
                <a:lnTo>
                  <a:pt x="1899526" y="708548"/>
                </a:lnTo>
                <a:lnTo>
                  <a:pt x="1877825" y="709136"/>
                </a:lnTo>
                <a:lnTo>
                  <a:pt x="1826574" y="711424"/>
                </a:lnTo>
                <a:lnTo>
                  <a:pt x="1775321" y="713579"/>
                </a:lnTo>
                <a:lnTo>
                  <a:pt x="1724066" y="715605"/>
                </a:lnTo>
                <a:lnTo>
                  <a:pt x="1672808" y="717503"/>
                </a:lnTo>
                <a:lnTo>
                  <a:pt x="1621548" y="719276"/>
                </a:lnTo>
                <a:lnTo>
                  <a:pt x="1570286" y="720927"/>
                </a:lnTo>
                <a:lnTo>
                  <a:pt x="1519022" y="722457"/>
                </a:lnTo>
                <a:lnTo>
                  <a:pt x="1467756" y="723868"/>
                </a:lnTo>
                <a:lnTo>
                  <a:pt x="1416488" y="725165"/>
                </a:lnTo>
                <a:lnTo>
                  <a:pt x="1365218" y="726347"/>
                </a:lnTo>
                <a:lnTo>
                  <a:pt x="1313946" y="727419"/>
                </a:lnTo>
                <a:lnTo>
                  <a:pt x="1262672" y="728383"/>
                </a:lnTo>
                <a:lnTo>
                  <a:pt x="1211397" y="729240"/>
                </a:lnTo>
                <a:lnTo>
                  <a:pt x="1160120" y="729993"/>
                </a:lnTo>
                <a:lnTo>
                  <a:pt x="1108841" y="730644"/>
                </a:lnTo>
                <a:lnTo>
                  <a:pt x="1057560" y="731196"/>
                </a:lnTo>
                <a:lnTo>
                  <a:pt x="1006277" y="731652"/>
                </a:lnTo>
                <a:lnTo>
                  <a:pt x="954994" y="732013"/>
                </a:lnTo>
                <a:lnTo>
                  <a:pt x="903708" y="732281"/>
                </a:lnTo>
                <a:lnTo>
                  <a:pt x="852421" y="732460"/>
                </a:lnTo>
                <a:lnTo>
                  <a:pt x="801133" y="732552"/>
                </a:lnTo>
                <a:lnTo>
                  <a:pt x="749843" y="732558"/>
                </a:lnTo>
                <a:lnTo>
                  <a:pt x="698552" y="732482"/>
                </a:lnTo>
                <a:lnTo>
                  <a:pt x="647259" y="732325"/>
                </a:lnTo>
                <a:lnTo>
                  <a:pt x="595966" y="732090"/>
                </a:lnTo>
                <a:lnTo>
                  <a:pt x="544671" y="731779"/>
                </a:lnTo>
                <a:lnTo>
                  <a:pt x="496686" y="731684"/>
                </a:lnTo>
                <a:lnTo>
                  <a:pt x="448698" y="731954"/>
                </a:lnTo>
                <a:lnTo>
                  <a:pt x="400708" y="732450"/>
                </a:lnTo>
                <a:lnTo>
                  <a:pt x="352717" y="733035"/>
                </a:lnTo>
                <a:lnTo>
                  <a:pt x="304726" y="733572"/>
                </a:lnTo>
                <a:lnTo>
                  <a:pt x="256738" y="733923"/>
                </a:lnTo>
                <a:lnTo>
                  <a:pt x="208754" y="733950"/>
                </a:lnTo>
                <a:lnTo>
                  <a:pt x="168623" y="731951"/>
                </a:lnTo>
                <a:lnTo>
                  <a:pt x="129390" y="725412"/>
                </a:lnTo>
                <a:lnTo>
                  <a:pt x="91665" y="713079"/>
                </a:lnTo>
                <a:lnTo>
                  <a:pt x="56055" y="693694"/>
                </a:lnTo>
                <a:lnTo>
                  <a:pt x="20502" y="662404"/>
                </a:lnTo>
                <a:lnTo>
                  <a:pt x="0" y="624819"/>
                </a:lnTo>
                <a:lnTo>
                  <a:pt x="728" y="601314"/>
                </a:lnTo>
                <a:lnTo>
                  <a:pt x="35717" y="566411"/>
                </a:lnTo>
                <a:lnTo>
                  <a:pt x="90700" y="551917"/>
                </a:lnTo>
                <a:lnTo>
                  <a:pt x="162864" y="547751"/>
                </a:lnTo>
                <a:lnTo>
                  <a:pt x="216258" y="545722"/>
                </a:lnTo>
                <a:lnTo>
                  <a:pt x="269670" y="543999"/>
                </a:lnTo>
                <a:lnTo>
                  <a:pt x="323091" y="542475"/>
                </a:lnTo>
                <a:lnTo>
                  <a:pt x="376514" y="541043"/>
                </a:lnTo>
                <a:lnTo>
                  <a:pt x="429653" y="539678"/>
                </a:lnTo>
                <a:lnTo>
                  <a:pt x="482797" y="538395"/>
                </a:lnTo>
                <a:lnTo>
                  <a:pt x="642236" y="534700"/>
                </a:lnTo>
                <a:lnTo>
                  <a:pt x="695381" y="533405"/>
                </a:lnTo>
                <a:lnTo>
                  <a:pt x="748523" y="532023"/>
                </a:lnTo>
                <a:lnTo>
                  <a:pt x="801662" y="530518"/>
                </a:lnTo>
                <a:lnTo>
                  <a:pt x="854795" y="528858"/>
                </a:lnTo>
                <a:lnTo>
                  <a:pt x="905655" y="527148"/>
                </a:lnTo>
                <a:lnTo>
                  <a:pt x="956512" y="525369"/>
                </a:lnTo>
                <a:lnTo>
                  <a:pt x="1007367" y="523532"/>
                </a:lnTo>
                <a:lnTo>
                  <a:pt x="1109072" y="519715"/>
                </a:lnTo>
                <a:lnTo>
                  <a:pt x="1414168" y="507797"/>
                </a:lnTo>
                <a:lnTo>
                  <a:pt x="1465018" y="505838"/>
                </a:lnTo>
                <a:lnTo>
                  <a:pt x="1516714" y="503917"/>
                </a:lnTo>
                <a:lnTo>
                  <a:pt x="1620108" y="500161"/>
                </a:lnTo>
                <a:lnTo>
                  <a:pt x="1671800" y="498181"/>
                </a:lnTo>
                <a:lnTo>
                  <a:pt x="1723487" y="496035"/>
                </a:lnTo>
                <a:lnTo>
                  <a:pt x="1775165" y="493653"/>
                </a:lnTo>
                <a:lnTo>
                  <a:pt x="1824600" y="491078"/>
                </a:lnTo>
                <a:lnTo>
                  <a:pt x="1873966" y="488258"/>
                </a:lnTo>
                <a:lnTo>
                  <a:pt x="1923210" y="485275"/>
                </a:lnTo>
                <a:lnTo>
                  <a:pt x="2021128" y="479140"/>
                </a:lnTo>
                <a:lnTo>
                  <a:pt x="2069699" y="476150"/>
                </a:lnTo>
                <a:lnTo>
                  <a:pt x="2035090" y="440397"/>
                </a:lnTo>
                <a:lnTo>
                  <a:pt x="1966618" y="369995"/>
                </a:lnTo>
                <a:lnTo>
                  <a:pt x="1932885" y="334999"/>
                </a:lnTo>
                <a:lnTo>
                  <a:pt x="1899560" y="299895"/>
                </a:lnTo>
                <a:lnTo>
                  <a:pt x="1866695" y="264499"/>
                </a:lnTo>
                <a:lnTo>
                  <a:pt x="1837050" y="227353"/>
                </a:lnTo>
                <a:lnTo>
                  <a:pt x="1814308" y="186770"/>
                </a:lnTo>
                <a:lnTo>
                  <a:pt x="1800182" y="142551"/>
                </a:lnTo>
                <a:lnTo>
                  <a:pt x="1796385" y="94501"/>
                </a:lnTo>
                <a:lnTo>
                  <a:pt x="1798001" y="77743"/>
                </a:lnTo>
                <a:lnTo>
                  <a:pt x="1814117" y="29563"/>
                </a:lnTo>
                <a:lnTo>
                  <a:pt x="1851417" y="0"/>
                </a:lnTo>
                <a:lnTo>
                  <a:pt x="1872569" y="5028"/>
                </a:lnTo>
                <a:lnTo>
                  <a:pt x="1903341" y="33516"/>
                </a:lnTo>
                <a:lnTo>
                  <a:pt x="1929078" y="66806"/>
                </a:lnTo>
                <a:lnTo>
                  <a:pt x="1960276" y="106510"/>
                </a:lnTo>
                <a:lnTo>
                  <a:pt x="1992796" y="144644"/>
                </a:lnTo>
                <a:lnTo>
                  <a:pt x="2026573" y="181289"/>
                </a:lnTo>
                <a:lnTo>
                  <a:pt x="2061541" y="216523"/>
                </a:lnTo>
                <a:lnTo>
                  <a:pt x="2097635" y="250424"/>
                </a:lnTo>
                <a:lnTo>
                  <a:pt x="2134788" y="283070"/>
                </a:lnTo>
                <a:lnTo>
                  <a:pt x="2172934" y="314542"/>
                </a:lnTo>
                <a:lnTo>
                  <a:pt x="2212009" y="344916"/>
                </a:lnTo>
                <a:lnTo>
                  <a:pt x="2251946" y="374272"/>
                </a:lnTo>
                <a:lnTo>
                  <a:pt x="2292678" y="402688"/>
                </a:lnTo>
                <a:lnTo>
                  <a:pt x="2334142" y="430243"/>
                </a:lnTo>
                <a:lnTo>
                  <a:pt x="2376270" y="457016"/>
                </a:lnTo>
                <a:lnTo>
                  <a:pt x="2418997" y="483085"/>
                </a:lnTo>
                <a:lnTo>
                  <a:pt x="2438874" y="495574"/>
                </a:lnTo>
                <a:lnTo>
                  <a:pt x="2458389" y="508677"/>
                </a:lnTo>
                <a:lnTo>
                  <a:pt x="2477784" y="521983"/>
                </a:lnTo>
                <a:lnTo>
                  <a:pt x="2497301" y="535083"/>
                </a:lnTo>
                <a:lnTo>
                  <a:pt x="2503161" y="538847"/>
                </a:lnTo>
                <a:lnTo>
                  <a:pt x="2509192" y="542411"/>
                </a:lnTo>
                <a:lnTo>
                  <a:pt x="2515405" y="545552"/>
                </a:lnTo>
                <a:lnTo>
                  <a:pt x="2521812" y="548044"/>
                </a:lnTo>
                <a:lnTo>
                  <a:pt x="2566708" y="573652"/>
                </a:lnTo>
                <a:lnTo>
                  <a:pt x="2590933" y="611736"/>
                </a:lnTo>
                <a:lnTo>
                  <a:pt x="2592753" y="656872"/>
                </a:lnTo>
                <a:lnTo>
                  <a:pt x="2570437" y="703642"/>
                </a:lnTo>
                <a:lnTo>
                  <a:pt x="2537449" y="729248"/>
                </a:lnTo>
                <a:lnTo>
                  <a:pt x="2497124" y="739467"/>
                </a:lnTo>
                <a:lnTo>
                  <a:pt x="2448210" y="746731"/>
                </a:lnTo>
                <a:lnTo>
                  <a:pt x="2399718" y="755525"/>
                </a:lnTo>
                <a:lnTo>
                  <a:pt x="2351678" y="765945"/>
                </a:lnTo>
                <a:lnTo>
                  <a:pt x="2304124" y="778087"/>
                </a:lnTo>
                <a:lnTo>
                  <a:pt x="2257088" y="792045"/>
                </a:lnTo>
                <a:lnTo>
                  <a:pt x="2210602" y="807914"/>
                </a:lnTo>
                <a:lnTo>
                  <a:pt x="2164697" y="825790"/>
                </a:lnTo>
                <a:lnTo>
                  <a:pt x="2119406" y="845769"/>
                </a:lnTo>
                <a:lnTo>
                  <a:pt x="2077193" y="867229"/>
                </a:lnTo>
                <a:lnTo>
                  <a:pt x="2036980" y="891348"/>
                </a:lnTo>
                <a:lnTo>
                  <a:pt x="1998960" y="918353"/>
                </a:lnTo>
                <a:lnTo>
                  <a:pt x="1963328" y="948468"/>
                </a:lnTo>
                <a:lnTo>
                  <a:pt x="1930275" y="981921"/>
                </a:lnTo>
                <a:lnTo>
                  <a:pt x="1899996" y="1018936"/>
                </a:lnTo>
                <a:lnTo>
                  <a:pt x="1882940" y="1041159"/>
                </a:lnTo>
                <a:lnTo>
                  <a:pt x="1865271" y="1062928"/>
                </a:lnTo>
                <a:lnTo>
                  <a:pt x="1847205" y="1084385"/>
                </a:lnTo>
                <a:lnTo>
                  <a:pt x="1828957" y="1105674"/>
                </a:lnTo>
                <a:lnTo>
                  <a:pt x="1805191" y="1125058"/>
                </a:lnTo>
                <a:lnTo>
                  <a:pt x="1777861" y="1133681"/>
                </a:lnTo>
                <a:close/>
              </a:path>
            </a:pathLst>
          </a:custGeom>
          <a:solidFill>
            <a:srgbClr val="E42586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4822825" y="-358140"/>
            <a:ext cx="3888105" cy="133985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br>
              <a:rPr sz="4315" spc="-10" dirty="0"/>
            </a:br>
            <a:r>
              <a:rPr sz="4315" spc="-10" dirty="0"/>
              <a:t>Bystander</a:t>
            </a:r>
            <a:endParaRPr sz="4315"/>
          </a:p>
        </p:txBody>
      </p: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066" y="5302585"/>
            <a:ext cx="71438" cy="7143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066" y="5624054"/>
            <a:ext cx="71438" cy="7143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47066" y="5945523"/>
            <a:ext cx="71438" cy="7143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837473" y="5100209"/>
            <a:ext cx="2351484" cy="1437005"/>
          </a:xfrm>
          <a:prstGeom prst="rect">
            <a:avLst/>
          </a:prstGeom>
        </p:spPr>
        <p:txBody>
          <a:bodyPr vert="horz" wrap="square" lIns="0" tIns="52386" rIns="0" bIns="0" rtlCol="0">
            <a:spAutoFit/>
          </a:bodyPr>
          <a:lstStyle/>
          <a:p>
            <a:pPr marL="12700" marR="746125">
              <a:lnSpc>
                <a:spcPts val="2700"/>
              </a:lnSpc>
              <a:spcBef>
                <a:spcPts val="440"/>
              </a:spcBef>
            </a:pPr>
            <a:r>
              <a:rPr sz="2345" spc="-4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Diam</a:t>
            </a:r>
            <a:r>
              <a:rPr sz="2345" spc="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saja </a:t>
            </a:r>
            <a:r>
              <a:rPr sz="2345" spc="-4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hanya</a:t>
            </a:r>
            <a:r>
              <a:rPr sz="2345" spc="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3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melihat</a:t>
            </a:r>
            <a:endParaRPr sz="2345">
              <a:latin typeface="Verdana" panose="020B0604030504040204"/>
              <a:cs typeface="Verdana" panose="020B0604030504040204"/>
            </a:endParaRPr>
          </a:p>
          <a:p>
            <a:pPr marL="12700" marR="5080">
              <a:lnSpc>
                <a:spcPts val="2700"/>
              </a:lnSpc>
            </a:pPr>
            <a:r>
              <a:rPr sz="2345" spc="-31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tidak</a:t>
            </a:r>
            <a:r>
              <a:rPr sz="2345" spc="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tahu</a:t>
            </a:r>
            <a:r>
              <a:rPr sz="2345" spc="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apa</a:t>
            </a:r>
            <a:r>
              <a:rPr sz="2345" spc="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yang </a:t>
            </a:r>
            <a:r>
              <a:rPr sz="2345" spc="-3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harus</a:t>
            </a:r>
            <a:r>
              <a:rPr sz="2345" spc="4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dilakukan</a:t>
            </a:r>
            <a:endParaRPr sz="2345">
              <a:latin typeface="Verdana" panose="020B0604030504040204"/>
              <a:cs typeface="Verdana" panose="020B0604030504040204"/>
            </a:endParaRPr>
          </a:p>
        </p:txBody>
      </p:sp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2618" y="5317927"/>
            <a:ext cx="71438" cy="7143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2618" y="5639395"/>
            <a:ext cx="71438" cy="7143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02618" y="5960864"/>
            <a:ext cx="71438" cy="7143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7693025" y="5115550"/>
            <a:ext cx="2310408" cy="1090295"/>
          </a:xfrm>
          <a:prstGeom prst="rect">
            <a:avLst/>
          </a:prstGeom>
        </p:spPr>
        <p:txBody>
          <a:bodyPr vert="horz" wrap="square" lIns="0" tIns="52386" rIns="0" bIns="0" rtlCol="0">
            <a:spAutoFit/>
          </a:bodyPr>
          <a:lstStyle/>
          <a:p>
            <a:pPr marL="12700" marR="5080">
              <a:lnSpc>
                <a:spcPts val="2700"/>
              </a:lnSpc>
              <a:spcBef>
                <a:spcPts val="440"/>
              </a:spcBef>
            </a:pPr>
            <a:r>
              <a:rPr sz="2345" spc="-254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Aktif</a:t>
            </a:r>
            <a:r>
              <a:rPr sz="2345" spc="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4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mencegah </a:t>
            </a:r>
            <a:r>
              <a:rPr sz="2345" spc="-4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menegur</a:t>
            </a:r>
            <a:r>
              <a:rPr sz="2345" spc="6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melaporkan</a:t>
            </a:r>
            <a:r>
              <a:rPr sz="2345" spc="4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ke</a:t>
            </a:r>
            <a:r>
              <a:rPr sz="2345" spc="4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guru</a:t>
            </a:r>
            <a:endParaRPr sz="2345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80054" y="1645276"/>
            <a:ext cx="3509963" cy="131127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69975" algn="l"/>
                <a:tab pos="2432050" algn="l"/>
              </a:tabLst>
            </a:pPr>
            <a:r>
              <a:rPr sz="281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Ketika</a:t>
            </a:r>
            <a:r>
              <a:rPr sz="281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1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Bullying</a:t>
            </a:r>
            <a:r>
              <a:rPr sz="281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2815" b="1" spc="-114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terjadi</a:t>
            </a:r>
            <a:r>
              <a:rPr sz="2815" b="1" spc="-114" dirty="0">
                <a:solidFill>
                  <a:srgbClr val="371612"/>
                </a:solidFill>
                <a:latin typeface="Arial" panose="020B0604020202020204"/>
                <a:cs typeface="Arial" panose="020B0604020202020204"/>
              </a:rPr>
              <a:t>…</a:t>
            </a:r>
            <a:endParaRPr sz="2815">
              <a:latin typeface="Arial" panose="020B0604020202020204"/>
              <a:cs typeface="Arial" panose="020B060402020202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67583" y="1657123"/>
            <a:ext cx="1162050" cy="37274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45" b="1" spc="-1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Bystander</a:t>
            </a:r>
            <a:endParaRPr sz="2345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115511" y="2303517"/>
            <a:ext cx="1161455" cy="37274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45" b="1" spc="-15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Upstander</a:t>
            </a:r>
            <a:endParaRPr sz="2345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8105665" y="-4667"/>
            <a:ext cx="2572677" cy="16561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786238" cy="98821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38200" y="683736"/>
            <a:ext cx="10515600" cy="68834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Prosedur</a:t>
            </a:r>
            <a:r>
              <a:rPr spc="-150" dirty="0"/>
              <a:t> Penanganan</a:t>
            </a:r>
            <a:r>
              <a:rPr spc="-100" dirty="0"/>
              <a:t> Bullying</a:t>
            </a:r>
            <a:endParaRPr spc="-100" dirty="0"/>
          </a:p>
        </p:txBody>
      </p:sp>
      <p:sp>
        <p:nvSpPr>
          <p:cNvPr id="6" name="object 6"/>
          <p:cNvSpPr txBox="1"/>
          <p:nvPr/>
        </p:nvSpPr>
        <p:spPr>
          <a:xfrm>
            <a:off x="1524635" y="1111250"/>
            <a:ext cx="9389745" cy="479234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8695" algn="l"/>
                <a:tab pos="3719195" algn="l"/>
              </a:tabLst>
            </a:pPr>
            <a:endParaRPr sz="3375" spc="-455" dirty="0">
              <a:solidFill>
                <a:srgbClr val="371612"/>
              </a:solidFill>
              <a:latin typeface="Verdana" panose="020B0604030504040204"/>
              <a:cs typeface="Verdana" panose="020B0604030504040204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58695" algn="l"/>
                <a:tab pos="3719195" algn="l"/>
              </a:tabLst>
            </a:pPr>
            <a:r>
              <a:rPr sz="3375" spc="-45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1.</a:t>
            </a:r>
            <a:r>
              <a:rPr sz="3375" spc="-9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Tentukan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Golden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Rules</a:t>
            </a:r>
            <a:endParaRPr sz="3375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endParaRPr sz="3375">
              <a:latin typeface="Calibri" panose="020F0502020204030204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sz="3375">
              <a:latin typeface="Calibri" panose="020F0502020204030204"/>
              <a:cs typeface="Calibri" panose="020F0502020204030204"/>
            </a:endParaRPr>
          </a:p>
          <a:p>
            <a:pPr marL="1002665" marR="146050" algn="ctr">
              <a:lnSpc>
                <a:spcPts val="4270"/>
              </a:lnSpc>
            </a:pPr>
            <a:r>
              <a:rPr sz="337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3375" b="1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375" b="1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anak</a:t>
            </a:r>
            <a:r>
              <a:rPr sz="3375" b="1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37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berteman,</a:t>
            </a:r>
            <a:r>
              <a:rPr sz="3375" b="1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37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saling </a:t>
            </a:r>
            <a:r>
              <a:rPr sz="3375" b="1" spc="8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tolong</a:t>
            </a:r>
            <a:r>
              <a:rPr sz="337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3375" b="1" spc="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menolong</a:t>
            </a:r>
            <a:r>
              <a:rPr sz="3375" b="1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dalam kebaikan</a:t>
            </a:r>
            <a:endParaRPr sz="3375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2365"/>
              </a:spcBef>
            </a:pPr>
            <a:endParaRPr sz="3375">
              <a:latin typeface="Trebuchet MS" panose="020B0603020202020204"/>
              <a:cs typeface="Trebuchet MS" panose="020B0603020202020204"/>
            </a:endParaRPr>
          </a:p>
          <a:p>
            <a:pPr marL="549275" marR="5080" indent="-17145">
              <a:lnSpc>
                <a:spcPct val="100000"/>
              </a:lnSpc>
            </a:pPr>
            <a:r>
              <a:rPr sz="2345" spc="-3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Gunakan</a:t>
            </a:r>
            <a:r>
              <a:rPr sz="2345" spc="1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golden</a:t>
            </a:r>
            <a:r>
              <a:rPr sz="2345" spc="1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rules</a:t>
            </a:r>
            <a:r>
              <a:rPr sz="2345" spc="1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sebagai</a:t>
            </a:r>
            <a:r>
              <a:rPr sz="2345" spc="1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tagline,</a:t>
            </a:r>
            <a:r>
              <a:rPr sz="2345" spc="1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54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tuliskan</a:t>
            </a:r>
            <a:r>
              <a:rPr sz="2345" spc="1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atau dipasang</a:t>
            </a:r>
            <a:r>
              <a:rPr sz="2345" spc="11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ditempat</a:t>
            </a:r>
            <a:r>
              <a:rPr sz="2345" spc="1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yang</a:t>
            </a:r>
            <a:r>
              <a:rPr sz="2345" spc="1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mudah</a:t>
            </a:r>
            <a:r>
              <a:rPr sz="2345" spc="1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dilihat</a:t>
            </a:r>
            <a:r>
              <a:rPr sz="2345" spc="1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semua</a:t>
            </a:r>
            <a:r>
              <a:rPr sz="2345" spc="1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orang</a:t>
            </a:r>
            <a:endParaRPr sz="2345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524000" y="4770070"/>
            <a:ext cx="1436489" cy="726877"/>
          </a:xfrm>
          <a:custGeom>
            <a:avLst/>
            <a:gdLst/>
            <a:ahLst/>
            <a:cxnLst/>
            <a:rect l="l" t="t" r="r" b="b"/>
            <a:pathLst>
              <a:path w="1532255" h="775335">
                <a:moveTo>
                  <a:pt x="0" y="774973"/>
                </a:moveTo>
                <a:lnTo>
                  <a:pt x="0" y="279239"/>
                </a:lnTo>
                <a:lnTo>
                  <a:pt x="5026" y="276511"/>
                </a:lnTo>
                <a:lnTo>
                  <a:pt x="24821" y="270821"/>
                </a:lnTo>
                <a:lnTo>
                  <a:pt x="45467" y="269468"/>
                </a:lnTo>
                <a:lnTo>
                  <a:pt x="66877" y="272238"/>
                </a:lnTo>
                <a:lnTo>
                  <a:pt x="85291" y="278431"/>
                </a:lnTo>
                <a:lnTo>
                  <a:pt x="97201" y="288109"/>
                </a:lnTo>
                <a:lnTo>
                  <a:pt x="102904" y="302208"/>
                </a:lnTo>
                <a:lnTo>
                  <a:pt x="102699" y="321663"/>
                </a:lnTo>
                <a:lnTo>
                  <a:pt x="92688" y="375353"/>
                </a:lnTo>
                <a:lnTo>
                  <a:pt x="75848" y="436879"/>
                </a:lnTo>
                <a:lnTo>
                  <a:pt x="25615" y="612769"/>
                </a:lnTo>
                <a:lnTo>
                  <a:pt x="23801" y="618664"/>
                </a:lnTo>
                <a:lnTo>
                  <a:pt x="22894" y="625012"/>
                </a:lnTo>
                <a:lnTo>
                  <a:pt x="23348" y="631360"/>
                </a:lnTo>
                <a:lnTo>
                  <a:pt x="27428" y="627279"/>
                </a:lnTo>
                <a:lnTo>
                  <a:pt x="68981" y="580636"/>
                </a:lnTo>
                <a:lnTo>
                  <a:pt x="103052" y="542822"/>
                </a:lnTo>
                <a:lnTo>
                  <a:pt x="137500" y="505361"/>
                </a:lnTo>
                <a:lnTo>
                  <a:pt x="172478" y="468392"/>
                </a:lnTo>
                <a:lnTo>
                  <a:pt x="208135" y="432052"/>
                </a:lnTo>
                <a:lnTo>
                  <a:pt x="244625" y="396480"/>
                </a:lnTo>
                <a:lnTo>
                  <a:pt x="283903" y="359589"/>
                </a:lnTo>
                <a:lnTo>
                  <a:pt x="324203" y="323760"/>
                </a:lnTo>
                <a:lnTo>
                  <a:pt x="365522" y="289037"/>
                </a:lnTo>
                <a:lnTo>
                  <a:pt x="407862" y="255461"/>
                </a:lnTo>
                <a:lnTo>
                  <a:pt x="445929" y="229445"/>
                </a:lnTo>
                <a:lnTo>
                  <a:pt x="499796" y="207510"/>
                </a:lnTo>
                <a:lnTo>
                  <a:pt x="521207" y="206405"/>
                </a:lnTo>
                <a:lnTo>
                  <a:pt x="542532" y="209211"/>
                </a:lnTo>
                <a:lnTo>
                  <a:pt x="560634" y="215063"/>
                </a:lnTo>
                <a:lnTo>
                  <a:pt x="573083" y="224741"/>
                </a:lnTo>
                <a:lnTo>
                  <a:pt x="580345" y="238670"/>
                </a:lnTo>
                <a:lnTo>
                  <a:pt x="582888" y="257275"/>
                </a:lnTo>
                <a:lnTo>
                  <a:pt x="582116" y="278346"/>
                </a:lnTo>
                <a:lnTo>
                  <a:pt x="575300" y="320147"/>
                </a:lnTo>
                <a:lnTo>
                  <a:pt x="562420" y="369947"/>
                </a:lnTo>
                <a:lnTo>
                  <a:pt x="546025" y="428256"/>
                </a:lnTo>
                <a:lnTo>
                  <a:pt x="537998" y="457241"/>
                </a:lnTo>
                <a:lnTo>
                  <a:pt x="536184" y="462682"/>
                </a:lnTo>
                <a:lnTo>
                  <a:pt x="535277" y="468576"/>
                </a:lnTo>
                <a:lnTo>
                  <a:pt x="535731" y="474471"/>
                </a:lnTo>
                <a:lnTo>
                  <a:pt x="542986" y="466309"/>
                </a:lnTo>
                <a:lnTo>
                  <a:pt x="547067" y="462228"/>
                </a:lnTo>
                <a:lnTo>
                  <a:pt x="642005" y="353347"/>
                </a:lnTo>
                <a:lnTo>
                  <a:pt x="673760" y="317196"/>
                </a:lnTo>
                <a:lnTo>
                  <a:pt x="705717" y="281221"/>
                </a:lnTo>
                <a:lnTo>
                  <a:pt x="737963" y="245486"/>
                </a:lnTo>
                <a:lnTo>
                  <a:pt x="765701" y="215942"/>
                </a:lnTo>
                <a:lnTo>
                  <a:pt x="794246" y="186992"/>
                </a:lnTo>
                <a:lnTo>
                  <a:pt x="852229" y="129859"/>
                </a:lnTo>
                <a:lnTo>
                  <a:pt x="884423" y="103560"/>
                </a:lnTo>
                <a:lnTo>
                  <a:pt x="925006" y="87293"/>
                </a:lnTo>
                <a:lnTo>
                  <a:pt x="946403" y="86663"/>
                </a:lnTo>
                <a:lnTo>
                  <a:pt x="968309" y="90410"/>
                </a:lnTo>
                <a:lnTo>
                  <a:pt x="982720" y="96100"/>
                </a:lnTo>
                <a:lnTo>
                  <a:pt x="992115" y="104637"/>
                </a:lnTo>
                <a:lnTo>
                  <a:pt x="996748" y="116490"/>
                </a:lnTo>
                <a:lnTo>
                  <a:pt x="996876" y="132127"/>
                </a:lnTo>
                <a:lnTo>
                  <a:pt x="995600" y="141571"/>
                </a:lnTo>
                <a:lnTo>
                  <a:pt x="981763" y="189295"/>
                </a:lnTo>
                <a:lnTo>
                  <a:pt x="960147" y="248660"/>
                </a:lnTo>
                <a:lnTo>
                  <a:pt x="957880" y="253648"/>
                </a:lnTo>
                <a:lnTo>
                  <a:pt x="956973" y="259089"/>
                </a:lnTo>
                <a:lnTo>
                  <a:pt x="956973" y="264983"/>
                </a:lnTo>
                <a:lnTo>
                  <a:pt x="961508" y="260449"/>
                </a:lnTo>
                <a:lnTo>
                  <a:pt x="970576" y="250474"/>
                </a:lnTo>
                <a:lnTo>
                  <a:pt x="1104024" y="108145"/>
                </a:lnTo>
                <a:lnTo>
                  <a:pt x="1137441" y="72726"/>
                </a:lnTo>
                <a:lnTo>
                  <a:pt x="1178760" y="33639"/>
                </a:lnTo>
                <a:lnTo>
                  <a:pt x="1214079" y="8204"/>
                </a:lnTo>
                <a:lnTo>
                  <a:pt x="1259720" y="0"/>
                </a:lnTo>
                <a:lnTo>
                  <a:pt x="1283901" y="3804"/>
                </a:lnTo>
                <a:lnTo>
                  <a:pt x="1299700" y="9798"/>
                </a:lnTo>
                <a:lnTo>
                  <a:pt x="1310654" y="19108"/>
                </a:lnTo>
                <a:lnTo>
                  <a:pt x="1317186" y="31988"/>
                </a:lnTo>
                <a:lnTo>
                  <a:pt x="1319722" y="48694"/>
                </a:lnTo>
                <a:lnTo>
                  <a:pt x="1319134" y="64395"/>
                </a:lnTo>
                <a:lnTo>
                  <a:pt x="1310654" y="110815"/>
                </a:lnTo>
                <a:lnTo>
                  <a:pt x="1295966" y="160488"/>
                </a:lnTo>
                <a:lnTo>
                  <a:pt x="1279536" y="209608"/>
                </a:lnTo>
                <a:lnTo>
                  <a:pt x="1262001" y="258302"/>
                </a:lnTo>
                <a:lnTo>
                  <a:pt x="1238996" y="320048"/>
                </a:lnTo>
                <a:lnTo>
                  <a:pt x="1234249" y="333566"/>
                </a:lnTo>
                <a:lnTo>
                  <a:pt x="1229843" y="347254"/>
                </a:lnTo>
                <a:lnTo>
                  <a:pt x="1225861" y="361112"/>
                </a:lnTo>
                <a:lnTo>
                  <a:pt x="1229488" y="357938"/>
                </a:lnTo>
                <a:lnTo>
                  <a:pt x="1232662" y="355671"/>
                </a:lnTo>
                <a:lnTo>
                  <a:pt x="1236290" y="352497"/>
                </a:lnTo>
                <a:lnTo>
                  <a:pt x="1372321" y="218733"/>
                </a:lnTo>
                <a:lnTo>
                  <a:pt x="1381666" y="209714"/>
                </a:lnTo>
                <a:lnTo>
                  <a:pt x="1411316" y="184272"/>
                </a:lnTo>
                <a:lnTo>
                  <a:pt x="1457170" y="166418"/>
                </a:lnTo>
                <a:lnTo>
                  <a:pt x="1481394" y="167247"/>
                </a:lnTo>
                <a:lnTo>
                  <a:pt x="1525469" y="187332"/>
                </a:lnTo>
                <a:lnTo>
                  <a:pt x="1531930" y="210118"/>
                </a:lnTo>
                <a:lnTo>
                  <a:pt x="1531845" y="221326"/>
                </a:lnTo>
                <a:lnTo>
                  <a:pt x="1517456" y="281215"/>
                </a:lnTo>
                <a:lnTo>
                  <a:pt x="1497859" y="334763"/>
                </a:lnTo>
                <a:lnTo>
                  <a:pt x="1465337" y="409136"/>
                </a:lnTo>
                <a:lnTo>
                  <a:pt x="1441609" y="456268"/>
                </a:lnTo>
                <a:lnTo>
                  <a:pt x="1415901" y="502377"/>
                </a:lnTo>
                <a:lnTo>
                  <a:pt x="1388256" y="547333"/>
                </a:lnTo>
                <a:lnTo>
                  <a:pt x="1358718" y="591004"/>
                </a:lnTo>
                <a:lnTo>
                  <a:pt x="1328791" y="628639"/>
                </a:lnTo>
                <a:lnTo>
                  <a:pt x="1285828" y="650121"/>
                </a:lnTo>
                <a:lnTo>
                  <a:pt x="1260818" y="650766"/>
                </a:lnTo>
                <a:lnTo>
                  <a:pt x="1238104" y="644056"/>
                </a:lnTo>
                <a:lnTo>
                  <a:pt x="1230516" y="639196"/>
                </a:lnTo>
                <a:lnTo>
                  <a:pt x="1226711" y="633741"/>
                </a:lnTo>
                <a:lnTo>
                  <a:pt x="1226562" y="627095"/>
                </a:lnTo>
                <a:lnTo>
                  <a:pt x="1229942" y="618664"/>
                </a:lnTo>
                <a:lnTo>
                  <a:pt x="1268484" y="549288"/>
                </a:lnTo>
                <a:lnTo>
                  <a:pt x="1293017" y="504126"/>
                </a:lnTo>
                <a:lnTo>
                  <a:pt x="1316526" y="458419"/>
                </a:lnTo>
                <a:lnTo>
                  <a:pt x="1338970" y="412169"/>
                </a:lnTo>
                <a:lnTo>
                  <a:pt x="1360303" y="365374"/>
                </a:lnTo>
                <a:lnTo>
                  <a:pt x="1380483" y="318035"/>
                </a:lnTo>
                <a:lnTo>
                  <a:pt x="1382750" y="313501"/>
                </a:lnTo>
                <a:lnTo>
                  <a:pt x="1383657" y="308513"/>
                </a:lnTo>
                <a:lnTo>
                  <a:pt x="1383203" y="303072"/>
                </a:lnTo>
                <a:lnTo>
                  <a:pt x="1375042" y="311234"/>
                </a:lnTo>
                <a:lnTo>
                  <a:pt x="1370961" y="315768"/>
                </a:lnTo>
                <a:lnTo>
                  <a:pt x="1314621" y="379873"/>
                </a:lnTo>
                <a:lnTo>
                  <a:pt x="1286281" y="411861"/>
                </a:lnTo>
                <a:lnTo>
                  <a:pt x="1257601" y="443637"/>
                </a:lnTo>
                <a:lnTo>
                  <a:pt x="1227448" y="475605"/>
                </a:lnTo>
                <a:lnTo>
                  <a:pt x="1195934" y="506212"/>
                </a:lnTo>
                <a:lnTo>
                  <a:pt x="1141408" y="532738"/>
                </a:lnTo>
                <a:lnTo>
                  <a:pt x="1111637" y="534013"/>
                </a:lnTo>
                <a:lnTo>
                  <a:pt x="1080761" y="529337"/>
                </a:lnTo>
                <a:lnTo>
                  <a:pt x="1047745" y="502010"/>
                </a:lnTo>
                <a:lnTo>
                  <a:pt x="1047207" y="492155"/>
                </a:lnTo>
                <a:lnTo>
                  <a:pt x="1047802" y="483398"/>
                </a:lnTo>
                <a:lnTo>
                  <a:pt x="1061937" y="431628"/>
                </a:lnTo>
                <a:lnTo>
                  <a:pt x="1081534" y="378760"/>
                </a:lnTo>
                <a:lnTo>
                  <a:pt x="1114160" y="300203"/>
                </a:lnTo>
                <a:lnTo>
                  <a:pt x="1136647" y="248036"/>
                </a:lnTo>
                <a:lnTo>
                  <a:pt x="1181878" y="143916"/>
                </a:lnTo>
                <a:lnTo>
                  <a:pt x="1185052" y="136207"/>
                </a:lnTo>
                <a:lnTo>
                  <a:pt x="1187772" y="128499"/>
                </a:lnTo>
                <a:lnTo>
                  <a:pt x="1190493" y="121244"/>
                </a:lnTo>
                <a:lnTo>
                  <a:pt x="1187772" y="118977"/>
                </a:lnTo>
                <a:lnTo>
                  <a:pt x="1183691" y="123511"/>
                </a:lnTo>
                <a:lnTo>
                  <a:pt x="1179157" y="127592"/>
                </a:lnTo>
                <a:lnTo>
                  <a:pt x="1142597" y="168464"/>
                </a:lnTo>
                <a:lnTo>
                  <a:pt x="1110822" y="205331"/>
                </a:lnTo>
                <a:lnTo>
                  <a:pt x="1079628" y="242652"/>
                </a:lnTo>
                <a:lnTo>
                  <a:pt x="1048886" y="280350"/>
                </a:lnTo>
                <a:lnTo>
                  <a:pt x="1018473" y="318350"/>
                </a:lnTo>
                <a:lnTo>
                  <a:pt x="965057" y="385817"/>
                </a:lnTo>
                <a:lnTo>
                  <a:pt x="941726" y="415014"/>
                </a:lnTo>
                <a:lnTo>
                  <a:pt x="894852" y="473111"/>
                </a:lnTo>
                <a:lnTo>
                  <a:pt x="865379" y="504851"/>
                </a:lnTo>
                <a:lnTo>
                  <a:pt x="806999" y="535515"/>
                </a:lnTo>
                <a:lnTo>
                  <a:pt x="773941" y="536925"/>
                </a:lnTo>
                <a:lnTo>
                  <a:pt x="741137" y="528430"/>
                </a:lnTo>
                <a:lnTo>
                  <a:pt x="729298" y="521777"/>
                </a:lnTo>
                <a:lnTo>
                  <a:pt x="722263" y="513637"/>
                </a:lnTo>
                <a:lnTo>
                  <a:pt x="719904" y="503370"/>
                </a:lnTo>
                <a:lnTo>
                  <a:pt x="722093" y="490341"/>
                </a:lnTo>
                <a:lnTo>
                  <a:pt x="735611" y="453996"/>
                </a:lnTo>
                <a:lnTo>
                  <a:pt x="758021" y="409438"/>
                </a:lnTo>
                <a:lnTo>
                  <a:pt x="792468" y="344271"/>
                </a:lnTo>
                <a:lnTo>
                  <a:pt x="809606" y="311687"/>
                </a:lnTo>
                <a:lnTo>
                  <a:pt x="834092" y="265586"/>
                </a:lnTo>
                <a:lnTo>
                  <a:pt x="842254" y="250020"/>
                </a:lnTo>
                <a:lnTo>
                  <a:pt x="844974" y="245486"/>
                </a:lnTo>
                <a:lnTo>
                  <a:pt x="846335" y="240044"/>
                </a:lnTo>
                <a:lnTo>
                  <a:pt x="845881" y="234603"/>
                </a:lnTo>
                <a:lnTo>
                  <a:pt x="841800" y="239137"/>
                </a:lnTo>
                <a:lnTo>
                  <a:pt x="837266" y="243218"/>
                </a:lnTo>
                <a:lnTo>
                  <a:pt x="800672" y="284769"/>
                </a:lnTo>
                <a:lnTo>
                  <a:pt x="768814" y="322301"/>
                </a:lnTo>
                <a:lnTo>
                  <a:pt x="737510" y="360262"/>
                </a:lnTo>
                <a:lnTo>
                  <a:pt x="706660" y="398562"/>
                </a:lnTo>
                <a:lnTo>
                  <a:pt x="676162" y="437115"/>
                </a:lnTo>
                <a:lnTo>
                  <a:pt x="645916" y="475831"/>
                </a:lnTo>
                <a:lnTo>
                  <a:pt x="623230" y="504497"/>
                </a:lnTo>
                <a:lnTo>
                  <a:pt x="576668" y="560638"/>
                </a:lnTo>
                <a:lnTo>
                  <a:pt x="543531" y="598911"/>
                </a:lnTo>
                <a:lnTo>
                  <a:pt x="512606" y="627732"/>
                </a:lnTo>
                <a:lnTo>
                  <a:pt x="459950" y="650234"/>
                </a:lnTo>
                <a:lnTo>
                  <a:pt x="431816" y="649859"/>
                </a:lnTo>
                <a:lnTo>
                  <a:pt x="402874" y="643149"/>
                </a:lnTo>
                <a:lnTo>
                  <a:pt x="390667" y="637311"/>
                </a:lnTo>
                <a:lnTo>
                  <a:pt x="383093" y="629093"/>
                </a:lnTo>
                <a:lnTo>
                  <a:pt x="379855" y="618154"/>
                </a:lnTo>
                <a:lnTo>
                  <a:pt x="380656" y="604154"/>
                </a:lnTo>
                <a:lnTo>
                  <a:pt x="390475" y="561878"/>
                </a:lnTo>
                <a:lnTo>
                  <a:pt x="409548" y="504809"/>
                </a:lnTo>
                <a:lnTo>
                  <a:pt x="439730" y="418741"/>
                </a:lnTo>
                <a:lnTo>
                  <a:pt x="454566" y="375622"/>
                </a:lnTo>
                <a:lnTo>
                  <a:pt x="460723" y="356230"/>
                </a:lnTo>
                <a:lnTo>
                  <a:pt x="466412" y="336796"/>
                </a:lnTo>
                <a:lnTo>
                  <a:pt x="477238" y="297631"/>
                </a:lnTo>
                <a:lnTo>
                  <a:pt x="478598" y="293096"/>
                </a:lnTo>
                <a:lnTo>
                  <a:pt x="478144" y="288562"/>
                </a:lnTo>
                <a:lnTo>
                  <a:pt x="476784" y="284481"/>
                </a:lnTo>
                <a:lnTo>
                  <a:pt x="461098" y="297553"/>
                </a:lnTo>
                <a:lnTo>
                  <a:pt x="415115" y="338698"/>
                </a:lnTo>
                <a:lnTo>
                  <a:pt x="375198" y="376176"/>
                </a:lnTo>
                <a:lnTo>
                  <a:pt x="336162" y="414561"/>
                </a:lnTo>
                <a:lnTo>
                  <a:pt x="297996" y="453814"/>
                </a:lnTo>
                <a:lnTo>
                  <a:pt x="260686" y="493899"/>
                </a:lnTo>
                <a:lnTo>
                  <a:pt x="224220" y="534778"/>
                </a:lnTo>
                <a:lnTo>
                  <a:pt x="190758" y="573759"/>
                </a:lnTo>
                <a:lnTo>
                  <a:pt x="124174" y="652232"/>
                </a:lnTo>
                <a:lnTo>
                  <a:pt x="90456" y="691214"/>
                </a:lnTo>
                <a:lnTo>
                  <a:pt x="59396" y="724711"/>
                </a:lnTo>
                <a:lnTo>
                  <a:pt x="26975" y="756508"/>
                </a:lnTo>
                <a:lnTo>
                  <a:pt x="3396" y="773732"/>
                </a:lnTo>
                <a:lnTo>
                  <a:pt x="0" y="774973"/>
                </a:lnTo>
                <a:close/>
              </a:path>
            </a:pathLst>
          </a:custGeom>
          <a:solidFill>
            <a:srgbClr val="FF9940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524000" y="0"/>
            <a:ext cx="9153666" cy="192269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9951" y="1988582"/>
            <a:ext cx="1016444" cy="263019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24583" y="2128686"/>
            <a:ext cx="1942258" cy="234870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" y="223996"/>
            <a:ext cx="10515600" cy="68834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Prosedur</a:t>
            </a:r>
            <a:r>
              <a:rPr spc="-150" dirty="0"/>
              <a:t> Penanganan</a:t>
            </a:r>
            <a:r>
              <a:rPr spc="-100" dirty="0"/>
              <a:t> Bullying</a:t>
            </a:r>
            <a:endParaRPr spc="-100" dirty="0"/>
          </a:p>
        </p:txBody>
      </p:sp>
      <p:sp>
        <p:nvSpPr>
          <p:cNvPr id="9" name="object 9"/>
          <p:cNvSpPr txBox="1"/>
          <p:nvPr/>
        </p:nvSpPr>
        <p:spPr>
          <a:xfrm>
            <a:off x="2095539" y="965449"/>
            <a:ext cx="5232202" cy="105092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0075" algn="l"/>
                <a:tab pos="2066925" algn="l"/>
                <a:tab pos="2955925" algn="l"/>
              </a:tabLst>
            </a:pPr>
            <a:r>
              <a:rPr sz="3375" b="1" spc="12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2.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Bentuk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2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Tim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16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Anti-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Bullying</a:t>
            </a:r>
            <a:endParaRPr sz="3375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057537" y="4682642"/>
            <a:ext cx="873919" cy="53086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75" b="1" spc="-6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Guru</a:t>
            </a:r>
            <a:endParaRPr sz="3375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55763" y="4642388"/>
            <a:ext cx="1607939" cy="53086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75" b="1" spc="-10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Orangtua</a:t>
            </a:r>
            <a:endParaRPr sz="3375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5354" y="2278855"/>
            <a:ext cx="62508" cy="625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5354" y="3707605"/>
            <a:ext cx="62508" cy="62507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5354" y="4279105"/>
            <a:ext cx="62508" cy="6250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05354" y="5136355"/>
            <a:ext cx="62508" cy="6250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774972" y="2118181"/>
            <a:ext cx="2550914" cy="405955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Menentukan </a:t>
            </a:r>
            <a:r>
              <a:rPr sz="1875" spc="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penanggung</a:t>
            </a:r>
            <a:r>
              <a:rPr sz="1875"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jawab</a:t>
            </a:r>
            <a:r>
              <a:rPr sz="1875"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875" spc="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anggota</a:t>
            </a:r>
            <a:r>
              <a:rPr sz="1875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tim</a:t>
            </a:r>
            <a:r>
              <a:rPr sz="1875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(kepala </a:t>
            </a:r>
            <a:r>
              <a:rPr sz="1875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sekolah,</a:t>
            </a:r>
            <a:r>
              <a:rPr sz="1875"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guru,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orangtua/komite) </a:t>
            </a: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merumuskan</a:t>
            </a:r>
            <a:r>
              <a:rPr sz="1875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kebijakan</a:t>
            </a:r>
            <a:endParaRPr sz="1875">
              <a:latin typeface="Trebuchet MS" panose="020B0603020202020204"/>
              <a:cs typeface="Trebuchet MS" panose="020B0603020202020204"/>
            </a:endParaRPr>
          </a:p>
          <a:p>
            <a:pPr marL="12700" marR="37465">
              <a:lnSpc>
                <a:spcPct val="100000"/>
              </a:lnSpc>
            </a:pP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/SOP</a:t>
            </a:r>
            <a:r>
              <a:rPr sz="1875" spc="1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anti-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 </a:t>
            </a:r>
            <a:r>
              <a:rPr sz="1875" spc="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Membuat</a:t>
            </a:r>
            <a:r>
              <a:rPr sz="1875" spc="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program</a:t>
            </a:r>
            <a:r>
              <a:rPr sz="1875" spc="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 </a:t>
            </a: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</a:t>
            </a:r>
            <a:r>
              <a:rPr sz="1875" spc="-1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pencegahan bullying</a:t>
            </a:r>
            <a:endParaRPr sz="1875">
              <a:latin typeface="Trebuchet MS" panose="020B0603020202020204"/>
              <a:cs typeface="Trebuchet MS" panose="020B0603020202020204"/>
            </a:endParaRPr>
          </a:p>
          <a:p>
            <a:pPr marL="12700" marR="46990">
              <a:lnSpc>
                <a:spcPct val="100000"/>
              </a:lnSpc>
            </a:pP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Melakukan</a:t>
            </a:r>
            <a:r>
              <a:rPr sz="1875" spc="1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sosialisasi </a:t>
            </a: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1875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memastikan </a:t>
            </a:r>
            <a:r>
              <a:rPr sz="18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pelaksanaan</a:t>
            </a:r>
            <a:r>
              <a:rPr sz="1875" spc="-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1875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sehari-</a:t>
            </a:r>
            <a:r>
              <a:rPr sz="1875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hari </a:t>
            </a:r>
            <a:r>
              <a:rPr sz="187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dijalankan</a:t>
            </a:r>
            <a:endParaRPr sz="1875"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524000" y="6229421"/>
            <a:ext cx="1466850" cy="627459"/>
          </a:xfrm>
          <a:custGeom>
            <a:avLst/>
            <a:gdLst/>
            <a:ahLst/>
            <a:cxnLst/>
            <a:rect l="l" t="t" r="r" b="b"/>
            <a:pathLst>
              <a:path w="1564640" h="669290">
                <a:moveTo>
                  <a:pt x="1146194" y="234949"/>
                </a:moveTo>
                <a:lnTo>
                  <a:pt x="1053710" y="234949"/>
                </a:lnTo>
                <a:lnTo>
                  <a:pt x="1057736" y="231139"/>
                </a:lnTo>
                <a:lnTo>
                  <a:pt x="1102864" y="181609"/>
                </a:lnTo>
                <a:lnTo>
                  <a:pt x="1213943" y="63499"/>
                </a:lnTo>
                <a:lnTo>
                  <a:pt x="1250629" y="29209"/>
                </a:lnTo>
                <a:lnTo>
                  <a:pt x="1281988" y="6349"/>
                </a:lnTo>
                <a:lnTo>
                  <a:pt x="1301759" y="0"/>
                </a:lnTo>
                <a:lnTo>
                  <a:pt x="1322511" y="0"/>
                </a:lnTo>
                <a:lnTo>
                  <a:pt x="1367734" y="16509"/>
                </a:lnTo>
                <a:lnTo>
                  <a:pt x="1375786" y="43179"/>
                </a:lnTo>
                <a:lnTo>
                  <a:pt x="1375264" y="57149"/>
                </a:lnTo>
                <a:lnTo>
                  <a:pt x="1367734" y="97789"/>
                </a:lnTo>
                <a:lnTo>
                  <a:pt x="1258631" y="105409"/>
                </a:lnTo>
                <a:lnTo>
                  <a:pt x="1255007" y="109219"/>
                </a:lnTo>
                <a:lnTo>
                  <a:pt x="1250981" y="113029"/>
                </a:lnTo>
                <a:lnTo>
                  <a:pt x="1247358" y="116839"/>
                </a:lnTo>
                <a:lnTo>
                  <a:pt x="1212831" y="154939"/>
                </a:lnTo>
                <a:lnTo>
                  <a:pt x="1179174" y="194309"/>
                </a:lnTo>
                <a:lnTo>
                  <a:pt x="1146194" y="234949"/>
                </a:lnTo>
                <a:close/>
              </a:path>
              <a:path w="1564640" h="669290">
                <a:moveTo>
                  <a:pt x="778545" y="420369"/>
                </a:moveTo>
                <a:lnTo>
                  <a:pt x="679698" y="420369"/>
                </a:lnTo>
                <a:lnTo>
                  <a:pt x="686140" y="414019"/>
                </a:lnTo>
                <a:lnTo>
                  <a:pt x="689763" y="410209"/>
                </a:lnTo>
                <a:lnTo>
                  <a:pt x="723507" y="370839"/>
                </a:lnTo>
                <a:lnTo>
                  <a:pt x="757193" y="332739"/>
                </a:lnTo>
                <a:lnTo>
                  <a:pt x="790956" y="293369"/>
                </a:lnTo>
                <a:lnTo>
                  <a:pt x="824932" y="255269"/>
                </a:lnTo>
                <a:lnTo>
                  <a:pt x="859256" y="217169"/>
                </a:lnTo>
                <a:lnTo>
                  <a:pt x="909228" y="165099"/>
                </a:lnTo>
                <a:lnTo>
                  <a:pt x="960710" y="114299"/>
                </a:lnTo>
                <a:lnTo>
                  <a:pt x="974549" y="102869"/>
                </a:lnTo>
                <a:lnTo>
                  <a:pt x="981828" y="96519"/>
                </a:lnTo>
                <a:lnTo>
                  <a:pt x="989294" y="91439"/>
                </a:lnTo>
                <a:lnTo>
                  <a:pt x="1006933" y="81279"/>
                </a:lnTo>
                <a:lnTo>
                  <a:pt x="1025327" y="77469"/>
                </a:lnTo>
                <a:lnTo>
                  <a:pt x="1044324" y="76199"/>
                </a:lnTo>
                <a:lnTo>
                  <a:pt x="1063775" y="80009"/>
                </a:lnTo>
                <a:lnTo>
                  <a:pt x="1076570" y="85089"/>
                </a:lnTo>
                <a:lnTo>
                  <a:pt x="1084911" y="92709"/>
                </a:lnTo>
                <a:lnTo>
                  <a:pt x="1089025" y="102869"/>
                </a:lnTo>
                <a:lnTo>
                  <a:pt x="1089138" y="116839"/>
                </a:lnTo>
                <a:lnTo>
                  <a:pt x="1088006" y="124459"/>
                </a:lnTo>
                <a:lnTo>
                  <a:pt x="1075720" y="167639"/>
                </a:lnTo>
                <a:lnTo>
                  <a:pt x="1060805" y="208279"/>
                </a:lnTo>
                <a:lnTo>
                  <a:pt x="955074" y="208279"/>
                </a:lnTo>
                <a:lnTo>
                  <a:pt x="951450" y="212089"/>
                </a:lnTo>
                <a:lnTo>
                  <a:pt x="909233" y="259079"/>
                </a:lnTo>
                <a:lnTo>
                  <a:pt x="875476" y="298449"/>
                </a:lnTo>
                <a:lnTo>
                  <a:pt x="842376" y="339089"/>
                </a:lnTo>
                <a:lnTo>
                  <a:pt x="809779" y="380999"/>
                </a:lnTo>
                <a:lnTo>
                  <a:pt x="778545" y="420369"/>
                </a:lnTo>
                <a:close/>
              </a:path>
              <a:path w="1564640" h="669290">
                <a:moveTo>
                  <a:pt x="1191032" y="473709"/>
                </a:moveTo>
                <a:lnTo>
                  <a:pt x="1149930" y="463549"/>
                </a:lnTo>
                <a:lnTo>
                  <a:pt x="1133902" y="435609"/>
                </a:lnTo>
                <a:lnTo>
                  <a:pt x="1134354" y="427989"/>
                </a:lnTo>
                <a:lnTo>
                  <a:pt x="1146904" y="382269"/>
                </a:lnTo>
                <a:lnTo>
                  <a:pt x="1155415" y="359409"/>
                </a:lnTo>
                <a:lnTo>
                  <a:pt x="1164304" y="335279"/>
                </a:lnTo>
                <a:lnTo>
                  <a:pt x="1173683" y="312419"/>
                </a:lnTo>
                <a:lnTo>
                  <a:pt x="1193272" y="265429"/>
                </a:lnTo>
                <a:lnTo>
                  <a:pt x="1213238" y="219709"/>
                </a:lnTo>
                <a:lnTo>
                  <a:pt x="1233355" y="172719"/>
                </a:lnTo>
                <a:lnTo>
                  <a:pt x="1253397" y="126999"/>
                </a:lnTo>
                <a:lnTo>
                  <a:pt x="1256215" y="120649"/>
                </a:lnTo>
                <a:lnTo>
                  <a:pt x="1258631" y="113029"/>
                </a:lnTo>
                <a:lnTo>
                  <a:pt x="1261046" y="106679"/>
                </a:lnTo>
                <a:lnTo>
                  <a:pt x="1258631" y="105409"/>
                </a:lnTo>
                <a:lnTo>
                  <a:pt x="1365499" y="105409"/>
                </a:lnTo>
                <a:lnTo>
                  <a:pt x="1354694" y="142239"/>
                </a:lnTo>
                <a:lnTo>
                  <a:pt x="1340106" y="185419"/>
                </a:lnTo>
                <a:lnTo>
                  <a:pt x="1324537" y="228599"/>
                </a:lnTo>
                <a:lnTo>
                  <a:pt x="1308552" y="271779"/>
                </a:lnTo>
                <a:lnTo>
                  <a:pt x="1304111" y="283209"/>
                </a:lnTo>
                <a:lnTo>
                  <a:pt x="1299897" y="295909"/>
                </a:lnTo>
                <a:lnTo>
                  <a:pt x="1295984" y="307339"/>
                </a:lnTo>
                <a:lnTo>
                  <a:pt x="1292449" y="320039"/>
                </a:lnTo>
                <a:lnTo>
                  <a:pt x="1385708" y="320039"/>
                </a:lnTo>
                <a:lnTo>
                  <a:pt x="1371257" y="336549"/>
                </a:lnTo>
                <a:lnTo>
                  <a:pt x="1346095" y="364489"/>
                </a:lnTo>
                <a:lnTo>
                  <a:pt x="1320630" y="393699"/>
                </a:lnTo>
                <a:lnTo>
                  <a:pt x="1307433" y="407669"/>
                </a:lnTo>
                <a:lnTo>
                  <a:pt x="1279981" y="435609"/>
                </a:lnTo>
                <a:lnTo>
                  <a:pt x="1242539" y="464819"/>
                </a:lnTo>
                <a:lnTo>
                  <a:pt x="1217465" y="472439"/>
                </a:lnTo>
                <a:lnTo>
                  <a:pt x="1191032" y="473709"/>
                </a:lnTo>
                <a:close/>
              </a:path>
              <a:path w="1564640" h="669290">
                <a:moveTo>
                  <a:pt x="1385708" y="320039"/>
                </a:moveTo>
                <a:lnTo>
                  <a:pt x="1292449" y="320039"/>
                </a:lnTo>
                <a:lnTo>
                  <a:pt x="1295669" y="317499"/>
                </a:lnTo>
                <a:lnTo>
                  <a:pt x="1298488" y="314959"/>
                </a:lnTo>
                <a:lnTo>
                  <a:pt x="1301708" y="312419"/>
                </a:lnTo>
                <a:lnTo>
                  <a:pt x="1331903" y="283209"/>
                </a:lnTo>
                <a:lnTo>
                  <a:pt x="1392292" y="223519"/>
                </a:lnTo>
                <a:lnTo>
                  <a:pt x="1422487" y="193039"/>
                </a:lnTo>
                <a:lnTo>
                  <a:pt x="1430784" y="185419"/>
                </a:lnTo>
                <a:lnTo>
                  <a:pt x="1476995" y="152399"/>
                </a:lnTo>
                <a:lnTo>
                  <a:pt x="1497823" y="147319"/>
                </a:lnTo>
                <a:lnTo>
                  <a:pt x="1519330" y="147319"/>
                </a:lnTo>
                <a:lnTo>
                  <a:pt x="1558464" y="165099"/>
                </a:lnTo>
                <a:lnTo>
                  <a:pt x="1564201" y="185419"/>
                </a:lnTo>
                <a:lnTo>
                  <a:pt x="1564125" y="195579"/>
                </a:lnTo>
                <a:lnTo>
                  <a:pt x="1551349" y="248919"/>
                </a:lnTo>
                <a:lnTo>
                  <a:pt x="1544689" y="267969"/>
                </a:lnTo>
                <a:lnTo>
                  <a:pt x="1432149" y="267969"/>
                </a:lnTo>
                <a:lnTo>
                  <a:pt x="1421279" y="279399"/>
                </a:lnTo>
                <a:lnTo>
                  <a:pt x="1385708" y="320039"/>
                </a:lnTo>
                <a:close/>
              </a:path>
              <a:path w="1564640" h="669290">
                <a:moveTo>
                  <a:pt x="329633" y="560069"/>
                </a:moveTo>
                <a:lnTo>
                  <a:pt x="224765" y="560069"/>
                </a:lnTo>
                <a:lnTo>
                  <a:pt x="232012" y="552449"/>
                </a:lnTo>
                <a:lnTo>
                  <a:pt x="271312" y="507999"/>
                </a:lnTo>
                <a:lnTo>
                  <a:pt x="307719" y="467359"/>
                </a:lnTo>
                <a:lnTo>
                  <a:pt x="344687" y="427989"/>
                </a:lnTo>
                <a:lnTo>
                  <a:pt x="382448" y="389889"/>
                </a:lnTo>
                <a:lnTo>
                  <a:pt x="421232" y="351789"/>
                </a:lnTo>
                <a:lnTo>
                  <a:pt x="456107" y="318769"/>
                </a:lnTo>
                <a:lnTo>
                  <a:pt x="491888" y="287019"/>
                </a:lnTo>
                <a:lnTo>
                  <a:pt x="528574" y="256539"/>
                </a:lnTo>
                <a:lnTo>
                  <a:pt x="566166" y="226059"/>
                </a:lnTo>
                <a:lnTo>
                  <a:pt x="599966" y="203199"/>
                </a:lnTo>
                <a:lnTo>
                  <a:pt x="647793" y="184149"/>
                </a:lnTo>
                <a:lnTo>
                  <a:pt x="666803" y="182879"/>
                </a:lnTo>
                <a:lnTo>
                  <a:pt x="685737" y="185419"/>
                </a:lnTo>
                <a:lnTo>
                  <a:pt x="701810" y="190499"/>
                </a:lnTo>
                <a:lnTo>
                  <a:pt x="712862" y="199389"/>
                </a:lnTo>
                <a:lnTo>
                  <a:pt x="719310" y="210819"/>
                </a:lnTo>
                <a:lnTo>
                  <a:pt x="721568" y="227329"/>
                </a:lnTo>
                <a:lnTo>
                  <a:pt x="720883" y="246379"/>
                </a:lnTo>
                <a:lnTo>
                  <a:pt x="720247" y="251459"/>
                </a:lnTo>
                <a:lnTo>
                  <a:pt x="627361" y="251459"/>
                </a:lnTo>
                <a:lnTo>
                  <a:pt x="621322" y="257809"/>
                </a:lnTo>
                <a:lnTo>
                  <a:pt x="614881" y="261619"/>
                </a:lnTo>
                <a:lnTo>
                  <a:pt x="608842" y="267969"/>
                </a:lnTo>
                <a:lnTo>
                  <a:pt x="572606" y="299719"/>
                </a:lnTo>
                <a:lnTo>
                  <a:pt x="537165" y="332739"/>
                </a:lnTo>
                <a:lnTo>
                  <a:pt x="502506" y="367029"/>
                </a:lnTo>
                <a:lnTo>
                  <a:pt x="468619" y="402589"/>
                </a:lnTo>
                <a:lnTo>
                  <a:pt x="435493" y="438149"/>
                </a:lnTo>
                <a:lnTo>
                  <a:pt x="403115" y="473709"/>
                </a:lnTo>
                <a:lnTo>
                  <a:pt x="373405" y="509269"/>
                </a:lnTo>
                <a:lnTo>
                  <a:pt x="329633" y="560069"/>
                </a:lnTo>
                <a:close/>
              </a:path>
              <a:path w="1564640" h="669290">
                <a:moveTo>
                  <a:pt x="891199" y="476249"/>
                </a:moveTo>
                <a:lnTo>
                  <a:pt x="862074" y="468629"/>
                </a:lnTo>
                <a:lnTo>
                  <a:pt x="851563" y="462279"/>
                </a:lnTo>
                <a:lnTo>
                  <a:pt x="845316" y="455929"/>
                </a:lnTo>
                <a:lnTo>
                  <a:pt x="843221" y="445769"/>
                </a:lnTo>
                <a:lnTo>
                  <a:pt x="845165" y="434339"/>
                </a:lnTo>
                <a:lnTo>
                  <a:pt x="862074" y="392429"/>
                </a:lnTo>
                <a:lnTo>
                  <a:pt x="907649" y="304799"/>
                </a:lnTo>
                <a:lnTo>
                  <a:pt x="922866" y="275589"/>
                </a:lnTo>
                <a:lnTo>
                  <a:pt x="937359" y="248919"/>
                </a:lnTo>
                <a:lnTo>
                  <a:pt x="951853" y="220979"/>
                </a:lnTo>
                <a:lnTo>
                  <a:pt x="954269" y="217169"/>
                </a:lnTo>
                <a:lnTo>
                  <a:pt x="955476" y="212089"/>
                </a:lnTo>
                <a:lnTo>
                  <a:pt x="955074" y="208279"/>
                </a:lnTo>
                <a:lnTo>
                  <a:pt x="1060805" y="208279"/>
                </a:lnTo>
                <a:lnTo>
                  <a:pt x="1056528" y="219709"/>
                </a:lnTo>
                <a:lnTo>
                  <a:pt x="1054515" y="224789"/>
                </a:lnTo>
                <a:lnTo>
                  <a:pt x="1053710" y="229869"/>
                </a:lnTo>
                <a:lnTo>
                  <a:pt x="1053710" y="234949"/>
                </a:lnTo>
                <a:lnTo>
                  <a:pt x="1146194" y="234949"/>
                </a:lnTo>
                <a:lnTo>
                  <a:pt x="1113696" y="275589"/>
                </a:lnTo>
                <a:lnTo>
                  <a:pt x="1081489" y="316229"/>
                </a:lnTo>
                <a:lnTo>
                  <a:pt x="1060887" y="341629"/>
                </a:lnTo>
                <a:lnTo>
                  <a:pt x="1040172" y="368299"/>
                </a:lnTo>
                <a:lnTo>
                  <a:pt x="998554" y="419099"/>
                </a:lnTo>
                <a:lnTo>
                  <a:pt x="992370" y="426719"/>
                </a:lnTo>
                <a:lnTo>
                  <a:pt x="985922" y="434339"/>
                </a:lnTo>
                <a:lnTo>
                  <a:pt x="979248" y="440689"/>
                </a:lnTo>
                <a:lnTo>
                  <a:pt x="972385" y="447039"/>
                </a:lnTo>
                <a:lnTo>
                  <a:pt x="948242" y="464819"/>
                </a:lnTo>
                <a:lnTo>
                  <a:pt x="920551" y="474979"/>
                </a:lnTo>
                <a:lnTo>
                  <a:pt x="891199" y="476249"/>
                </a:lnTo>
                <a:close/>
              </a:path>
              <a:path w="1564640" h="669290">
                <a:moveTo>
                  <a:pt x="0" y="534669"/>
                </a:moveTo>
                <a:lnTo>
                  <a:pt x="0" y="439419"/>
                </a:lnTo>
                <a:lnTo>
                  <a:pt x="32205" y="405129"/>
                </a:lnTo>
                <a:lnTo>
                  <a:pt x="66948" y="369569"/>
                </a:lnTo>
                <a:lnTo>
                  <a:pt x="111334" y="326389"/>
                </a:lnTo>
                <a:lnTo>
                  <a:pt x="133754" y="303529"/>
                </a:lnTo>
                <a:lnTo>
                  <a:pt x="156324" y="281939"/>
                </a:lnTo>
                <a:lnTo>
                  <a:pt x="164860" y="274319"/>
                </a:lnTo>
                <a:lnTo>
                  <a:pt x="173585" y="267969"/>
                </a:lnTo>
                <a:lnTo>
                  <a:pt x="182537" y="260349"/>
                </a:lnTo>
                <a:lnTo>
                  <a:pt x="191753" y="253999"/>
                </a:lnTo>
                <a:lnTo>
                  <a:pt x="208498" y="245109"/>
                </a:lnTo>
                <a:lnTo>
                  <a:pt x="226074" y="240029"/>
                </a:lnTo>
                <a:lnTo>
                  <a:pt x="244405" y="238759"/>
                </a:lnTo>
                <a:lnTo>
                  <a:pt x="263415" y="241299"/>
                </a:lnTo>
                <a:lnTo>
                  <a:pt x="279764" y="246379"/>
                </a:lnTo>
                <a:lnTo>
                  <a:pt x="290338" y="255269"/>
                </a:lnTo>
                <a:lnTo>
                  <a:pt x="295402" y="267969"/>
                </a:lnTo>
                <a:lnTo>
                  <a:pt x="295220" y="284479"/>
                </a:lnTo>
                <a:lnTo>
                  <a:pt x="292810" y="300989"/>
                </a:lnTo>
                <a:lnTo>
                  <a:pt x="289835" y="317499"/>
                </a:lnTo>
                <a:lnTo>
                  <a:pt x="286331" y="332739"/>
                </a:lnTo>
                <a:lnTo>
                  <a:pt x="285000" y="337819"/>
                </a:lnTo>
                <a:lnTo>
                  <a:pt x="187324" y="337819"/>
                </a:lnTo>
                <a:lnTo>
                  <a:pt x="183298" y="341629"/>
                </a:lnTo>
                <a:lnTo>
                  <a:pt x="179675" y="345439"/>
                </a:lnTo>
                <a:lnTo>
                  <a:pt x="175649" y="347979"/>
                </a:lnTo>
                <a:lnTo>
                  <a:pt x="139709" y="384809"/>
                </a:lnTo>
                <a:lnTo>
                  <a:pt x="104364" y="420369"/>
                </a:lnTo>
                <a:lnTo>
                  <a:pt x="69620" y="457199"/>
                </a:lnTo>
                <a:lnTo>
                  <a:pt x="35485" y="495299"/>
                </a:lnTo>
                <a:lnTo>
                  <a:pt x="1966" y="532129"/>
                </a:lnTo>
                <a:lnTo>
                  <a:pt x="0" y="534669"/>
                </a:lnTo>
                <a:close/>
              </a:path>
              <a:path w="1564640" h="669290">
                <a:moveTo>
                  <a:pt x="612415" y="576579"/>
                </a:moveTo>
                <a:lnTo>
                  <a:pt x="587435" y="576579"/>
                </a:lnTo>
                <a:lnTo>
                  <a:pt x="561738" y="570229"/>
                </a:lnTo>
                <a:lnTo>
                  <a:pt x="550899" y="565149"/>
                </a:lnTo>
                <a:lnTo>
                  <a:pt x="544175" y="557529"/>
                </a:lnTo>
                <a:lnTo>
                  <a:pt x="541300" y="548639"/>
                </a:lnTo>
                <a:lnTo>
                  <a:pt x="542011" y="535939"/>
                </a:lnTo>
                <a:lnTo>
                  <a:pt x="550730" y="497839"/>
                </a:lnTo>
                <a:lnTo>
                  <a:pt x="567664" y="447039"/>
                </a:lnTo>
                <a:lnTo>
                  <a:pt x="594462" y="370839"/>
                </a:lnTo>
                <a:lnTo>
                  <a:pt x="607634" y="332739"/>
                </a:lnTo>
                <a:lnTo>
                  <a:pt x="613100" y="316229"/>
                </a:lnTo>
                <a:lnTo>
                  <a:pt x="618152" y="298449"/>
                </a:lnTo>
                <a:lnTo>
                  <a:pt x="622977" y="280669"/>
                </a:lnTo>
                <a:lnTo>
                  <a:pt x="627764" y="264159"/>
                </a:lnTo>
                <a:lnTo>
                  <a:pt x="628972" y="259079"/>
                </a:lnTo>
                <a:lnTo>
                  <a:pt x="628569" y="255269"/>
                </a:lnTo>
                <a:lnTo>
                  <a:pt x="627361" y="251459"/>
                </a:lnTo>
                <a:lnTo>
                  <a:pt x="720247" y="251459"/>
                </a:lnTo>
                <a:lnTo>
                  <a:pt x="710296" y="302259"/>
                </a:lnTo>
                <a:lnTo>
                  <a:pt x="696154" y="354329"/>
                </a:lnTo>
                <a:lnTo>
                  <a:pt x="688839" y="379729"/>
                </a:lnTo>
                <a:lnTo>
                  <a:pt x="681711" y="405129"/>
                </a:lnTo>
                <a:lnTo>
                  <a:pt x="680101" y="410209"/>
                </a:lnTo>
                <a:lnTo>
                  <a:pt x="679296" y="415289"/>
                </a:lnTo>
                <a:lnTo>
                  <a:pt x="679698" y="420369"/>
                </a:lnTo>
                <a:lnTo>
                  <a:pt x="778545" y="420369"/>
                </a:lnTo>
                <a:lnTo>
                  <a:pt x="757387" y="447039"/>
                </a:lnTo>
                <a:lnTo>
                  <a:pt x="736867" y="472439"/>
                </a:lnTo>
                <a:lnTo>
                  <a:pt x="716045" y="496569"/>
                </a:lnTo>
                <a:lnTo>
                  <a:pt x="694997" y="521969"/>
                </a:lnTo>
                <a:lnTo>
                  <a:pt x="659166" y="556259"/>
                </a:lnTo>
                <a:lnTo>
                  <a:pt x="636413" y="570229"/>
                </a:lnTo>
                <a:lnTo>
                  <a:pt x="612415" y="576579"/>
                </a:lnTo>
                <a:close/>
              </a:path>
              <a:path w="1564640" h="669290">
                <a:moveTo>
                  <a:pt x="1345692" y="576579"/>
                </a:moveTo>
                <a:lnTo>
                  <a:pt x="1323486" y="576579"/>
                </a:lnTo>
                <a:lnTo>
                  <a:pt x="1303319" y="571499"/>
                </a:lnTo>
                <a:lnTo>
                  <a:pt x="1296581" y="566419"/>
                </a:lnTo>
                <a:lnTo>
                  <a:pt x="1293203" y="562609"/>
                </a:lnTo>
                <a:lnTo>
                  <a:pt x="1293071" y="556259"/>
                </a:lnTo>
                <a:lnTo>
                  <a:pt x="1296072" y="548639"/>
                </a:lnTo>
                <a:lnTo>
                  <a:pt x="1304589" y="533399"/>
                </a:lnTo>
                <a:lnTo>
                  <a:pt x="1321775" y="502919"/>
                </a:lnTo>
                <a:lnTo>
                  <a:pt x="1330293" y="487679"/>
                </a:lnTo>
                <a:lnTo>
                  <a:pt x="1357380" y="436879"/>
                </a:lnTo>
                <a:lnTo>
                  <a:pt x="1383033" y="386079"/>
                </a:lnTo>
                <a:lnTo>
                  <a:pt x="1407176" y="334009"/>
                </a:lnTo>
                <a:lnTo>
                  <a:pt x="1429734" y="281939"/>
                </a:lnTo>
                <a:lnTo>
                  <a:pt x="1431747" y="278129"/>
                </a:lnTo>
                <a:lnTo>
                  <a:pt x="1432351" y="274319"/>
                </a:lnTo>
                <a:lnTo>
                  <a:pt x="1432451" y="271779"/>
                </a:lnTo>
                <a:lnTo>
                  <a:pt x="1432149" y="267969"/>
                </a:lnTo>
                <a:lnTo>
                  <a:pt x="1544689" y="267969"/>
                </a:lnTo>
                <a:lnTo>
                  <a:pt x="1524344" y="320039"/>
                </a:lnTo>
                <a:lnTo>
                  <a:pt x="1505074" y="363219"/>
                </a:lnTo>
                <a:lnTo>
                  <a:pt x="1484007" y="403859"/>
                </a:lnTo>
                <a:lnTo>
                  <a:pt x="1461181" y="445769"/>
                </a:lnTo>
                <a:lnTo>
                  <a:pt x="1436636" y="485139"/>
                </a:lnTo>
                <a:lnTo>
                  <a:pt x="1410409" y="524509"/>
                </a:lnTo>
                <a:lnTo>
                  <a:pt x="1397727" y="541019"/>
                </a:lnTo>
                <a:lnTo>
                  <a:pt x="1390934" y="549909"/>
                </a:lnTo>
                <a:lnTo>
                  <a:pt x="1383838" y="557529"/>
                </a:lnTo>
                <a:lnTo>
                  <a:pt x="1366841" y="570229"/>
                </a:lnTo>
                <a:lnTo>
                  <a:pt x="1345692" y="576579"/>
                </a:lnTo>
                <a:close/>
              </a:path>
              <a:path w="1564640" h="669290">
                <a:moveTo>
                  <a:pt x="229231" y="669289"/>
                </a:moveTo>
                <a:lnTo>
                  <a:pt x="105595" y="669289"/>
                </a:lnTo>
                <a:lnTo>
                  <a:pt x="103987" y="655319"/>
                </a:lnTo>
                <a:lnTo>
                  <a:pt x="108717" y="608329"/>
                </a:lnTo>
                <a:lnTo>
                  <a:pt x="120091" y="562609"/>
                </a:lnTo>
                <a:lnTo>
                  <a:pt x="135993" y="509269"/>
                </a:lnTo>
                <a:lnTo>
                  <a:pt x="152198" y="457199"/>
                </a:lnTo>
                <a:lnTo>
                  <a:pt x="184909" y="353059"/>
                </a:lnTo>
                <a:lnTo>
                  <a:pt x="186519" y="347979"/>
                </a:lnTo>
                <a:lnTo>
                  <a:pt x="187727" y="342899"/>
                </a:lnTo>
                <a:lnTo>
                  <a:pt x="189337" y="337819"/>
                </a:lnTo>
                <a:lnTo>
                  <a:pt x="285000" y="337819"/>
                </a:lnTo>
                <a:lnTo>
                  <a:pt x="282337" y="347979"/>
                </a:lnTo>
                <a:lnTo>
                  <a:pt x="268617" y="397509"/>
                </a:lnTo>
                <a:lnTo>
                  <a:pt x="254708" y="445769"/>
                </a:lnTo>
                <a:lnTo>
                  <a:pt x="240725" y="494029"/>
                </a:lnTo>
                <a:lnTo>
                  <a:pt x="226778" y="543559"/>
                </a:lnTo>
                <a:lnTo>
                  <a:pt x="225168" y="548639"/>
                </a:lnTo>
                <a:lnTo>
                  <a:pt x="224363" y="553719"/>
                </a:lnTo>
                <a:lnTo>
                  <a:pt x="224765" y="560069"/>
                </a:lnTo>
                <a:lnTo>
                  <a:pt x="329633" y="560069"/>
                </a:lnTo>
                <a:lnTo>
                  <a:pt x="314286" y="577849"/>
                </a:lnTo>
                <a:lnTo>
                  <a:pt x="284350" y="613409"/>
                </a:lnTo>
                <a:lnTo>
                  <a:pt x="270787" y="628649"/>
                </a:lnTo>
                <a:lnTo>
                  <a:pt x="256772" y="642619"/>
                </a:lnTo>
                <a:lnTo>
                  <a:pt x="242455" y="656589"/>
                </a:lnTo>
                <a:lnTo>
                  <a:pt x="229231" y="669289"/>
                </a:lnTo>
                <a:close/>
              </a:path>
            </a:pathLst>
          </a:custGeom>
          <a:solidFill>
            <a:srgbClr val="727DE8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4" name="object 4"/>
          <p:cNvSpPr/>
          <p:nvPr/>
        </p:nvSpPr>
        <p:spPr>
          <a:xfrm>
            <a:off x="9608297" y="4139125"/>
            <a:ext cx="508992" cy="732234"/>
          </a:xfrm>
          <a:custGeom>
            <a:avLst/>
            <a:gdLst/>
            <a:ahLst/>
            <a:cxnLst/>
            <a:rect l="l" t="t" r="r" b="b"/>
            <a:pathLst>
              <a:path w="542925" h="781050">
                <a:moveTo>
                  <a:pt x="326201" y="398525"/>
                </a:moveTo>
                <a:lnTo>
                  <a:pt x="257700" y="398525"/>
                </a:lnTo>
                <a:lnTo>
                  <a:pt x="258068" y="393863"/>
                </a:lnTo>
                <a:lnTo>
                  <a:pt x="258274" y="391789"/>
                </a:lnTo>
                <a:lnTo>
                  <a:pt x="258388" y="389918"/>
                </a:lnTo>
                <a:lnTo>
                  <a:pt x="265948" y="226386"/>
                </a:lnTo>
                <a:lnTo>
                  <a:pt x="268627" y="172245"/>
                </a:lnTo>
                <a:lnTo>
                  <a:pt x="271546" y="118122"/>
                </a:lnTo>
                <a:lnTo>
                  <a:pt x="276442" y="65485"/>
                </a:lnTo>
                <a:lnTo>
                  <a:pt x="279721" y="38261"/>
                </a:lnTo>
                <a:lnTo>
                  <a:pt x="282647" y="12847"/>
                </a:lnTo>
                <a:lnTo>
                  <a:pt x="282897" y="10477"/>
                </a:lnTo>
                <a:lnTo>
                  <a:pt x="283021" y="7483"/>
                </a:lnTo>
                <a:lnTo>
                  <a:pt x="284518" y="5986"/>
                </a:lnTo>
                <a:lnTo>
                  <a:pt x="287262" y="3367"/>
                </a:lnTo>
                <a:lnTo>
                  <a:pt x="291004" y="0"/>
                </a:lnTo>
                <a:lnTo>
                  <a:pt x="297241" y="498"/>
                </a:lnTo>
                <a:lnTo>
                  <a:pt x="301108" y="4240"/>
                </a:lnTo>
                <a:lnTo>
                  <a:pt x="304102" y="11101"/>
                </a:lnTo>
                <a:lnTo>
                  <a:pt x="303977" y="15965"/>
                </a:lnTo>
                <a:lnTo>
                  <a:pt x="303603" y="20206"/>
                </a:lnTo>
                <a:lnTo>
                  <a:pt x="302082" y="39189"/>
                </a:lnTo>
                <a:lnTo>
                  <a:pt x="297865" y="92427"/>
                </a:lnTo>
                <a:lnTo>
                  <a:pt x="294842" y="148164"/>
                </a:lnTo>
                <a:lnTo>
                  <a:pt x="291924" y="203877"/>
                </a:lnTo>
                <a:lnTo>
                  <a:pt x="286120" y="318446"/>
                </a:lnTo>
                <a:lnTo>
                  <a:pt x="283342" y="385241"/>
                </a:lnTo>
                <a:lnTo>
                  <a:pt x="283396" y="393536"/>
                </a:lnTo>
                <a:lnTo>
                  <a:pt x="333405" y="393536"/>
                </a:lnTo>
                <a:lnTo>
                  <a:pt x="326201" y="398525"/>
                </a:lnTo>
                <a:close/>
              </a:path>
              <a:path w="542925" h="781050">
                <a:moveTo>
                  <a:pt x="333405" y="393536"/>
                </a:moveTo>
                <a:lnTo>
                  <a:pt x="283396" y="393536"/>
                </a:lnTo>
                <a:lnTo>
                  <a:pt x="284768" y="393037"/>
                </a:lnTo>
                <a:lnTo>
                  <a:pt x="286264" y="392413"/>
                </a:lnTo>
                <a:lnTo>
                  <a:pt x="287512" y="391789"/>
                </a:lnTo>
                <a:lnTo>
                  <a:pt x="492824" y="251713"/>
                </a:lnTo>
                <a:lnTo>
                  <a:pt x="507122" y="241812"/>
                </a:lnTo>
                <a:lnTo>
                  <a:pt x="514382" y="237066"/>
                </a:lnTo>
                <a:lnTo>
                  <a:pt x="521887" y="232753"/>
                </a:lnTo>
                <a:lnTo>
                  <a:pt x="526752" y="230259"/>
                </a:lnTo>
                <a:lnTo>
                  <a:pt x="533488" y="230134"/>
                </a:lnTo>
                <a:lnTo>
                  <a:pt x="539101" y="230508"/>
                </a:lnTo>
                <a:lnTo>
                  <a:pt x="541595" y="230757"/>
                </a:lnTo>
                <a:lnTo>
                  <a:pt x="542781" y="232102"/>
                </a:lnTo>
                <a:lnTo>
                  <a:pt x="542781" y="247179"/>
                </a:lnTo>
                <a:lnTo>
                  <a:pt x="529434" y="257622"/>
                </a:lnTo>
                <a:lnTo>
                  <a:pt x="516680" y="267429"/>
                </a:lnTo>
                <a:lnTo>
                  <a:pt x="503785" y="277049"/>
                </a:lnTo>
                <a:lnTo>
                  <a:pt x="490704" y="286389"/>
                </a:lnTo>
                <a:lnTo>
                  <a:pt x="333405" y="393536"/>
                </a:lnTo>
                <a:close/>
              </a:path>
              <a:path w="542925" h="781050">
                <a:moveTo>
                  <a:pt x="14968" y="606332"/>
                </a:moveTo>
                <a:lnTo>
                  <a:pt x="7982" y="605459"/>
                </a:lnTo>
                <a:lnTo>
                  <a:pt x="0" y="595480"/>
                </a:lnTo>
                <a:lnTo>
                  <a:pt x="498" y="588495"/>
                </a:lnTo>
                <a:lnTo>
                  <a:pt x="5987" y="582757"/>
                </a:lnTo>
                <a:lnTo>
                  <a:pt x="10851" y="577394"/>
                </a:lnTo>
                <a:lnTo>
                  <a:pt x="63442" y="539568"/>
                </a:lnTo>
                <a:lnTo>
                  <a:pt x="105150" y="511409"/>
                </a:lnTo>
                <a:lnTo>
                  <a:pt x="172339" y="467752"/>
                </a:lnTo>
                <a:lnTo>
                  <a:pt x="239614" y="424594"/>
                </a:lnTo>
                <a:lnTo>
                  <a:pt x="241859" y="423596"/>
                </a:lnTo>
                <a:lnTo>
                  <a:pt x="243980" y="421850"/>
                </a:lnTo>
                <a:lnTo>
                  <a:pt x="246724" y="419854"/>
                </a:lnTo>
                <a:lnTo>
                  <a:pt x="219302" y="399020"/>
                </a:lnTo>
                <a:lnTo>
                  <a:pt x="194897" y="375356"/>
                </a:lnTo>
                <a:lnTo>
                  <a:pt x="148683" y="325805"/>
                </a:lnTo>
                <a:lnTo>
                  <a:pt x="112510" y="291378"/>
                </a:lnTo>
                <a:lnTo>
                  <a:pt x="103280" y="283146"/>
                </a:lnTo>
                <a:lnTo>
                  <a:pt x="95795" y="276285"/>
                </a:lnTo>
                <a:lnTo>
                  <a:pt x="93800" y="271171"/>
                </a:lnTo>
                <a:lnTo>
                  <a:pt x="97916" y="267429"/>
                </a:lnTo>
                <a:lnTo>
                  <a:pt x="103903" y="262066"/>
                </a:lnTo>
                <a:lnTo>
                  <a:pt x="109267" y="265808"/>
                </a:lnTo>
                <a:lnTo>
                  <a:pt x="142540" y="293842"/>
                </a:lnTo>
                <a:lnTo>
                  <a:pt x="184347" y="331706"/>
                </a:lnTo>
                <a:lnTo>
                  <a:pt x="211504" y="358930"/>
                </a:lnTo>
                <a:lnTo>
                  <a:pt x="225270" y="372331"/>
                </a:lnTo>
                <a:lnTo>
                  <a:pt x="232705" y="378879"/>
                </a:lnTo>
                <a:lnTo>
                  <a:pt x="240596" y="385241"/>
                </a:lnTo>
                <a:lnTo>
                  <a:pt x="257700" y="398525"/>
                </a:lnTo>
                <a:lnTo>
                  <a:pt x="326201" y="398525"/>
                </a:lnTo>
                <a:lnTo>
                  <a:pt x="298114" y="417983"/>
                </a:lnTo>
                <a:lnTo>
                  <a:pt x="296368" y="419231"/>
                </a:lnTo>
                <a:lnTo>
                  <a:pt x="294746" y="420603"/>
                </a:lnTo>
                <a:lnTo>
                  <a:pt x="292252" y="422474"/>
                </a:lnTo>
                <a:lnTo>
                  <a:pt x="316856" y="445581"/>
                </a:lnTo>
                <a:lnTo>
                  <a:pt x="318586" y="447171"/>
                </a:lnTo>
                <a:lnTo>
                  <a:pt x="281150" y="447171"/>
                </a:lnTo>
                <a:lnTo>
                  <a:pt x="280979" y="448543"/>
                </a:lnTo>
                <a:lnTo>
                  <a:pt x="255206" y="448543"/>
                </a:lnTo>
                <a:lnTo>
                  <a:pt x="253584" y="449167"/>
                </a:lnTo>
                <a:lnTo>
                  <a:pt x="251963" y="450040"/>
                </a:lnTo>
                <a:lnTo>
                  <a:pt x="250466" y="450789"/>
                </a:lnTo>
                <a:lnTo>
                  <a:pt x="223636" y="467815"/>
                </a:lnTo>
                <a:lnTo>
                  <a:pt x="141415" y="520057"/>
                </a:lnTo>
                <a:lnTo>
                  <a:pt x="105150" y="543466"/>
                </a:lnTo>
                <a:lnTo>
                  <a:pt x="72033" y="566152"/>
                </a:lnTo>
                <a:lnTo>
                  <a:pt x="39291" y="589493"/>
                </a:lnTo>
                <a:lnTo>
                  <a:pt x="33428" y="593609"/>
                </a:lnTo>
                <a:lnTo>
                  <a:pt x="27815" y="598224"/>
                </a:lnTo>
                <a:lnTo>
                  <a:pt x="14968" y="606332"/>
                </a:lnTo>
                <a:close/>
              </a:path>
              <a:path w="542925" h="781050">
                <a:moveTo>
                  <a:pt x="424844" y="565544"/>
                </a:moveTo>
                <a:lnTo>
                  <a:pt x="413867" y="562301"/>
                </a:lnTo>
                <a:lnTo>
                  <a:pt x="409128" y="559806"/>
                </a:lnTo>
                <a:lnTo>
                  <a:pt x="405011" y="556438"/>
                </a:lnTo>
                <a:lnTo>
                  <a:pt x="374679" y="532031"/>
                </a:lnTo>
                <a:lnTo>
                  <a:pt x="344780" y="507122"/>
                </a:lnTo>
                <a:lnTo>
                  <a:pt x="315747" y="481206"/>
                </a:lnTo>
                <a:lnTo>
                  <a:pt x="288011" y="453782"/>
                </a:lnTo>
                <a:lnTo>
                  <a:pt x="286140" y="451786"/>
                </a:lnTo>
                <a:lnTo>
                  <a:pt x="284019" y="449915"/>
                </a:lnTo>
                <a:lnTo>
                  <a:pt x="281150" y="447171"/>
                </a:lnTo>
                <a:lnTo>
                  <a:pt x="318586" y="447171"/>
                </a:lnTo>
                <a:lnTo>
                  <a:pt x="329122" y="456854"/>
                </a:lnTo>
                <a:lnTo>
                  <a:pt x="341722" y="467815"/>
                </a:lnTo>
                <a:lnTo>
                  <a:pt x="362165" y="484708"/>
                </a:lnTo>
                <a:lnTo>
                  <a:pt x="424470" y="534735"/>
                </a:lnTo>
                <a:lnTo>
                  <a:pt x="427339" y="536980"/>
                </a:lnTo>
                <a:lnTo>
                  <a:pt x="430039" y="539568"/>
                </a:lnTo>
                <a:lnTo>
                  <a:pt x="432328" y="542219"/>
                </a:lnTo>
                <a:lnTo>
                  <a:pt x="436320" y="547083"/>
                </a:lnTo>
                <a:lnTo>
                  <a:pt x="437692" y="552572"/>
                </a:lnTo>
                <a:lnTo>
                  <a:pt x="430707" y="564047"/>
                </a:lnTo>
                <a:lnTo>
                  <a:pt x="424844" y="565544"/>
                </a:lnTo>
                <a:close/>
              </a:path>
              <a:path w="542925" h="781050">
                <a:moveTo>
                  <a:pt x="250952" y="781049"/>
                </a:moveTo>
                <a:lnTo>
                  <a:pt x="238897" y="781049"/>
                </a:lnTo>
                <a:lnTo>
                  <a:pt x="236994" y="779089"/>
                </a:lnTo>
                <a:lnTo>
                  <a:pt x="234874" y="775596"/>
                </a:lnTo>
                <a:lnTo>
                  <a:pt x="233003" y="772353"/>
                </a:lnTo>
                <a:lnTo>
                  <a:pt x="232899" y="766990"/>
                </a:lnTo>
                <a:lnTo>
                  <a:pt x="233463" y="750414"/>
                </a:lnTo>
                <a:lnTo>
                  <a:pt x="235498" y="710859"/>
                </a:lnTo>
                <a:lnTo>
                  <a:pt x="248688" y="539475"/>
                </a:lnTo>
                <a:lnTo>
                  <a:pt x="255180" y="456854"/>
                </a:lnTo>
                <a:lnTo>
                  <a:pt x="255206" y="448543"/>
                </a:lnTo>
                <a:lnTo>
                  <a:pt x="280979" y="448543"/>
                </a:lnTo>
                <a:lnTo>
                  <a:pt x="280776" y="450165"/>
                </a:lnTo>
                <a:lnTo>
                  <a:pt x="280527" y="451786"/>
                </a:lnTo>
                <a:lnTo>
                  <a:pt x="279365" y="467815"/>
                </a:lnTo>
                <a:lnTo>
                  <a:pt x="268700" y="617265"/>
                </a:lnTo>
                <a:lnTo>
                  <a:pt x="260819" y="726576"/>
                </a:lnTo>
                <a:lnTo>
                  <a:pt x="257529" y="767613"/>
                </a:lnTo>
                <a:lnTo>
                  <a:pt x="257326" y="770358"/>
                </a:lnTo>
                <a:lnTo>
                  <a:pt x="257077" y="774349"/>
                </a:lnTo>
                <a:lnTo>
                  <a:pt x="255081" y="776594"/>
                </a:lnTo>
                <a:lnTo>
                  <a:pt x="252461" y="779713"/>
                </a:lnTo>
                <a:lnTo>
                  <a:pt x="250952" y="781049"/>
                </a:lnTo>
                <a:close/>
              </a:path>
            </a:pathLst>
          </a:custGeom>
          <a:solidFill>
            <a:srgbClr val="FF89B4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5" name="object 5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087601" y="990375"/>
            <a:ext cx="1576938" cy="49076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12524" y="1558172"/>
            <a:ext cx="1612244" cy="181189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1397" y="3734396"/>
            <a:ext cx="62508" cy="6250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21397" y="4672013"/>
            <a:ext cx="62508" cy="6250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6367" y="5365014"/>
            <a:ext cx="62508" cy="62507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6367" y="5677553"/>
            <a:ext cx="62508" cy="6250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86367" y="5990093"/>
            <a:ext cx="62508" cy="6250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85165" y="195580"/>
            <a:ext cx="10516235" cy="5794375"/>
          </a:xfrm>
          <a:prstGeom prst="rect">
            <a:avLst/>
          </a:prstGeom>
        </p:spPr>
        <p:txBody>
          <a:bodyPr vert="horz" wrap="square" lIns="0" tIns="11906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03885" algn="l"/>
                <a:tab pos="2480310" algn="l"/>
                <a:tab pos="4417695" algn="l"/>
                <a:tab pos="4953000" algn="l"/>
              </a:tabLst>
            </a:pPr>
            <a:r>
              <a:rPr lang="en-US" sz="3375" b="1" spc="14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3. M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embuat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kebijakan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10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&amp;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2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SOP</a:t>
            </a:r>
            <a:endParaRPr sz="3375">
              <a:latin typeface="Calibri" panose="020F0502020204030204"/>
              <a:cs typeface="Calibri" panose="020F0502020204030204"/>
            </a:endParaRPr>
          </a:p>
          <a:p>
            <a:pPr marL="119380" marR="1246505">
              <a:lnSpc>
                <a:spcPts val="2630"/>
              </a:lnSpc>
              <a:spcBef>
                <a:spcPts val="1805"/>
              </a:spcBef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Sepakati</a:t>
            </a:r>
            <a:r>
              <a:rPr sz="2400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definisi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jenis-</a:t>
            </a:r>
            <a:r>
              <a:rPr sz="24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jenis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bersama</a:t>
            </a:r>
            <a:r>
              <a:rPr sz="2400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tim </a:t>
            </a:r>
            <a:endParaRPr sz="2400" spc="-25" dirty="0">
              <a:solidFill>
                <a:srgbClr val="371612"/>
              </a:solidFill>
              <a:latin typeface="Trebuchet MS" panose="020B0603020202020204"/>
              <a:cs typeface="Trebuchet MS" panose="020B0603020202020204"/>
            </a:endParaRPr>
          </a:p>
          <a:p>
            <a:pPr marL="119380" marR="1246505">
              <a:lnSpc>
                <a:spcPts val="2630"/>
              </a:lnSpc>
              <a:spcBef>
                <a:spcPts val="1805"/>
              </a:spcBef>
            </a:pPr>
            <a:r>
              <a:rPr lang="en-US"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entukan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peran</a:t>
            </a:r>
            <a:r>
              <a:rPr sz="24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tanggung</a:t>
            </a:r>
            <a:r>
              <a:rPr sz="24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jawab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setiap</a:t>
            </a:r>
            <a:r>
              <a:rPr sz="24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warga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sekolah</a:t>
            </a:r>
            <a:r>
              <a:rPr sz="2400" spc="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dalam</a:t>
            </a:r>
            <a:r>
              <a:rPr sz="24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penanganan</a:t>
            </a:r>
            <a:r>
              <a:rPr sz="24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400" spc="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9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(tim</a:t>
            </a:r>
            <a:r>
              <a:rPr sz="24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7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anti-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bullying,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guru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sebagai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pelaksana,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siswa,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orangtua,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stakeholder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-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semua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pihak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ada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sekolah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termasuk</a:t>
            </a:r>
            <a:r>
              <a:rPr sz="24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satpam, sopir,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petugas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kebersihan,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administrasi,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dll)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19380">
              <a:lnSpc>
                <a:spcPts val="2505"/>
              </a:lnSpc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Buat</a:t>
            </a:r>
            <a:r>
              <a:rPr sz="24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konsep</a:t>
            </a:r>
            <a:r>
              <a:rPr sz="24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kampanye,</a:t>
            </a:r>
            <a:r>
              <a:rPr sz="24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pencegahan,</a:t>
            </a:r>
            <a:r>
              <a:rPr sz="24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4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penanganan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19380" marR="1589405">
              <a:lnSpc>
                <a:spcPts val="2630"/>
              </a:lnSpc>
              <a:spcBef>
                <a:spcPts val="90"/>
              </a:spcBef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4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(tujuan,</a:t>
            </a:r>
            <a:r>
              <a:rPr sz="2400"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latar</a:t>
            </a:r>
            <a:r>
              <a:rPr sz="24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belakang,</a:t>
            </a:r>
            <a:r>
              <a:rPr sz="2400"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penanggung</a:t>
            </a:r>
            <a:r>
              <a:rPr sz="24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jawab, aktivitas)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19380">
              <a:lnSpc>
                <a:spcPts val="2525"/>
              </a:lnSpc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Buat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alur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(Standard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Operation</a:t>
            </a:r>
            <a:r>
              <a:rPr sz="2400"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Procedure/SOP)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19380">
              <a:lnSpc>
                <a:spcPts val="2635"/>
              </a:lnSpc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pencegahan</a:t>
            </a:r>
            <a:r>
              <a:rPr sz="2400" spc="19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400" spc="19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penanganan</a:t>
            </a:r>
            <a:r>
              <a:rPr sz="2400" spc="19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042035" marR="5080">
              <a:lnSpc>
                <a:spcPts val="2630"/>
              </a:lnSpc>
              <a:spcBef>
                <a:spcPts val="650"/>
              </a:spcBef>
            </a:pP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alur/langkah2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harus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dilakukan</a:t>
            </a:r>
            <a:r>
              <a:rPr sz="24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ketika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400" spc="-6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terjadi </a:t>
            </a: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alur/langkah2</a:t>
            </a:r>
            <a:r>
              <a:rPr sz="24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pengaduan</a:t>
            </a:r>
            <a:r>
              <a:rPr sz="2400"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bullying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042035">
              <a:lnSpc>
                <a:spcPts val="2525"/>
              </a:lnSpc>
            </a:pP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alur/langkah2</a:t>
            </a:r>
            <a:r>
              <a:rPr sz="24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mengkampanyekan</a:t>
            </a: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perilaku</a:t>
            </a:r>
            <a:r>
              <a:rPr sz="24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saling</a:t>
            </a:r>
            <a:endParaRPr sz="2400">
              <a:latin typeface="Trebuchet MS" panose="020B0603020202020204"/>
              <a:cs typeface="Trebuchet MS" panose="020B0603020202020204"/>
            </a:endParaRPr>
          </a:p>
          <a:p>
            <a:pPr marL="1042035">
              <a:lnSpc>
                <a:spcPts val="2630"/>
              </a:lnSpc>
            </a:pPr>
            <a:r>
              <a:rPr sz="24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tolong</a:t>
            </a:r>
            <a:r>
              <a:rPr sz="2400" spc="2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4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menolong</a:t>
            </a:r>
            <a:endParaRPr sz="2400"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1939290" y="232410"/>
            <a:ext cx="4446270" cy="1155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95" dirty="0">
                <a:solidFill>
                  <a:prstClr val="white"/>
                </a:solidFill>
              </a:rPr>
              <a:t>CURICULUM VITAE</a:t>
            </a:r>
            <a:endParaRPr lang="en-US" sz="1695" dirty="0">
              <a:solidFill>
                <a:prstClr val="white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28625" y="1283335"/>
            <a:ext cx="11654790" cy="500824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NAMA			: MUSANNAH HIDAYATI LAILI,SST.,M.Kes ( LELI )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TMP/TGL LAHIR	: MOJOKERTO, 06 APRIL 1972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ALAMAT		: PERUM GRAND MASANGAN A1/03 MASANGAN </a:t>
            </a:r>
            <a:r>
              <a:rPr lang="en-US" sz="2000" b="1" dirty="0">
                <a:sym typeface="+mn-ea"/>
              </a:rPr>
              <a:t>  WETAN</a:t>
            </a:r>
            <a:r>
              <a:rPr lang="en-US" sz="2000" b="1" dirty="0"/>
              <a:t> 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                                          	   SUKODONO SIDOARJO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JABATAN		: KEPALA UPTD PPA  PADA DP3AP2KB KAB. PASURUAN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PENDIDIKAN		: PROGRAM PENDIDIKAN BIDAN	(SIDOARJO)					   	  AKADEMI KEBIDANAN (ST. KHOTIJAH)							  BIDAN PENDIDIK	(UNIKA KEDIRI)							                     MAGISTER KESEHATAN 	(UNS SURAKARTA)		</a:t>
            </a:r>
            <a:endParaRPr lang="en-US" sz="2000" b="1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000" b="1" dirty="0"/>
              <a:t>MOTTO			: 3 S  ( SANTAI, SERIUS, SEMANGAT)</a:t>
            </a:r>
            <a:endParaRPr lang="en-US" sz="2000" b="1" dirty="0"/>
          </a:p>
        </p:txBody>
      </p:sp>
      <p:sp>
        <p:nvSpPr>
          <p:cNvPr id="3" name="Rectangles 2"/>
          <p:cNvSpPr/>
          <p:nvPr/>
        </p:nvSpPr>
        <p:spPr>
          <a:xfrm>
            <a:off x="10253980" y="119380"/>
            <a:ext cx="1829435" cy="210439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3" name="Content Placeholder 12" descr="Kabupaten_Pasuruan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108585"/>
            <a:ext cx="838200" cy="875665"/>
          </a:xfrm>
          <a:prstGeom prst="rect">
            <a:avLst/>
          </a:prstGeom>
        </p:spPr>
      </p:pic>
      <p:pic>
        <p:nvPicPr>
          <p:cNvPr id="5" name="Picture 4" descr="P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90" y="119380"/>
            <a:ext cx="1087120" cy="1052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973982" y="-4885"/>
            <a:ext cx="2693789" cy="1573411"/>
          </a:xfrm>
          <a:custGeom>
            <a:avLst/>
            <a:gdLst/>
            <a:ahLst/>
            <a:cxnLst/>
            <a:rect l="l" t="t" r="r" b="b"/>
            <a:pathLst>
              <a:path w="2873375" h="1678305">
                <a:moveTo>
                  <a:pt x="2262811" y="1422736"/>
                </a:moveTo>
                <a:lnTo>
                  <a:pt x="2270357" y="1407140"/>
                </a:lnTo>
                <a:lnTo>
                  <a:pt x="2247493" y="1396078"/>
                </a:lnTo>
                <a:lnTo>
                  <a:pt x="2848142" y="154627"/>
                </a:lnTo>
                <a:lnTo>
                  <a:pt x="2833761" y="155189"/>
                </a:lnTo>
                <a:lnTo>
                  <a:pt x="2819774" y="154939"/>
                </a:lnTo>
                <a:lnTo>
                  <a:pt x="2817612" y="159408"/>
                </a:lnTo>
                <a:lnTo>
                  <a:pt x="2804411" y="157533"/>
                </a:lnTo>
                <a:lnTo>
                  <a:pt x="2803887" y="158616"/>
                </a:lnTo>
                <a:lnTo>
                  <a:pt x="2792979" y="152001"/>
                </a:lnTo>
                <a:lnTo>
                  <a:pt x="2765848" y="120597"/>
                </a:lnTo>
                <a:lnTo>
                  <a:pt x="2732509" y="102023"/>
                </a:lnTo>
                <a:lnTo>
                  <a:pt x="2721994" y="94596"/>
                </a:lnTo>
                <a:lnTo>
                  <a:pt x="2713052" y="83919"/>
                </a:lnTo>
                <a:lnTo>
                  <a:pt x="2711791" y="86526"/>
                </a:lnTo>
                <a:lnTo>
                  <a:pt x="2700178" y="81367"/>
                </a:lnTo>
                <a:lnTo>
                  <a:pt x="2689155" y="74989"/>
                </a:lnTo>
                <a:lnTo>
                  <a:pt x="2678231" y="68409"/>
                </a:lnTo>
                <a:lnTo>
                  <a:pt x="2666700" y="63081"/>
                </a:lnTo>
                <a:lnTo>
                  <a:pt x="2654973" y="58159"/>
                </a:lnTo>
                <a:lnTo>
                  <a:pt x="2643050" y="53643"/>
                </a:lnTo>
                <a:lnTo>
                  <a:pt x="2618818" y="45407"/>
                </a:lnTo>
                <a:lnTo>
                  <a:pt x="2618384" y="46305"/>
                </a:lnTo>
                <a:lnTo>
                  <a:pt x="2606812" y="41061"/>
                </a:lnTo>
                <a:lnTo>
                  <a:pt x="2595585" y="35107"/>
                </a:lnTo>
                <a:lnTo>
                  <a:pt x="2573932" y="21539"/>
                </a:lnTo>
                <a:lnTo>
                  <a:pt x="2539308" y="5622"/>
                </a:lnTo>
                <a:lnTo>
                  <a:pt x="2531727" y="1879"/>
                </a:lnTo>
                <a:lnTo>
                  <a:pt x="0" y="5210"/>
                </a:lnTo>
                <a:lnTo>
                  <a:pt x="3440" y="27258"/>
                </a:lnTo>
                <a:lnTo>
                  <a:pt x="26812" y="66432"/>
                </a:lnTo>
                <a:lnTo>
                  <a:pt x="39243" y="99058"/>
                </a:lnTo>
                <a:lnTo>
                  <a:pt x="63516" y="136370"/>
                </a:lnTo>
                <a:lnTo>
                  <a:pt x="76750" y="167338"/>
                </a:lnTo>
                <a:lnTo>
                  <a:pt x="101809" y="203025"/>
                </a:lnTo>
                <a:lnTo>
                  <a:pt x="152721" y="272756"/>
                </a:lnTo>
                <a:lnTo>
                  <a:pt x="178623" y="306699"/>
                </a:lnTo>
                <a:lnTo>
                  <a:pt x="205017" y="339627"/>
                </a:lnTo>
                <a:lnTo>
                  <a:pt x="233792" y="367634"/>
                </a:lnTo>
                <a:lnTo>
                  <a:pt x="267592" y="297774"/>
                </a:lnTo>
                <a:lnTo>
                  <a:pt x="305789" y="335466"/>
                </a:lnTo>
                <a:lnTo>
                  <a:pt x="344296" y="372516"/>
                </a:lnTo>
                <a:lnTo>
                  <a:pt x="363706" y="390720"/>
                </a:lnTo>
                <a:lnTo>
                  <a:pt x="406024" y="303254"/>
                </a:lnTo>
                <a:lnTo>
                  <a:pt x="425043" y="322264"/>
                </a:lnTo>
                <a:lnTo>
                  <a:pt x="471343" y="226571"/>
                </a:lnTo>
                <a:lnTo>
                  <a:pt x="540667" y="287406"/>
                </a:lnTo>
                <a:lnTo>
                  <a:pt x="547699" y="272872"/>
                </a:lnTo>
                <a:lnTo>
                  <a:pt x="555462" y="285987"/>
                </a:lnTo>
                <a:lnTo>
                  <a:pt x="576836" y="300129"/>
                </a:lnTo>
                <a:lnTo>
                  <a:pt x="586090" y="310163"/>
                </a:lnTo>
                <a:lnTo>
                  <a:pt x="605990" y="327353"/>
                </a:lnTo>
                <a:lnTo>
                  <a:pt x="613573" y="340840"/>
                </a:lnTo>
                <a:lnTo>
                  <a:pt x="609992" y="348242"/>
                </a:lnTo>
                <a:lnTo>
                  <a:pt x="669413" y="400387"/>
                </a:lnTo>
                <a:lnTo>
                  <a:pt x="737209" y="464383"/>
                </a:lnTo>
                <a:lnTo>
                  <a:pt x="816437" y="533909"/>
                </a:lnTo>
                <a:lnTo>
                  <a:pt x="719634" y="733985"/>
                </a:lnTo>
                <a:lnTo>
                  <a:pt x="741209" y="747713"/>
                </a:lnTo>
                <a:lnTo>
                  <a:pt x="1055102" y="98944"/>
                </a:lnTo>
                <a:lnTo>
                  <a:pt x="1072439" y="92271"/>
                </a:lnTo>
                <a:lnTo>
                  <a:pt x="1084395" y="96719"/>
                </a:lnTo>
                <a:lnTo>
                  <a:pt x="1086492" y="92386"/>
                </a:lnTo>
                <a:lnTo>
                  <a:pt x="1101044" y="91468"/>
                </a:lnTo>
                <a:lnTo>
                  <a:pt x="1114663" y="92480"/>
                </a:lnTo>
                <a:lnTo>
                  <a:pt x="1115769" y="90195"/>
                </a:lnTo>
                <a:lnTo>
                  <a:pt x="1127078" y="95980"/>
                </a:lnTo>
                <a:lnTo>
                  <a:pt x="1139034" y="100428"/>
                </a:lnTo>
                <a:lnTo>
                  <a:pt x="1139558" y="99345"/>
                </a:lnTo>
                <a:lnTo>
                  <a:pt x="1150991" y="104876"/>
                </a:lnTo>
                <a:lnTo>
                  <a:pt x="1150466" y="105959"/>
                </a:lnTo>
                <a:lnTo>
                  <a:pt x="1164257" y="106616"/>
                </a:lnTo>
                <a:lnTo>
                  <a:pt x="1177262" y="108897"/>
                </a:lnTo>
                <a:lnTo>
                  <a:pt x="1178048" y="107272"/>
                </a:lnTo>
                <a:lnTo>
                  <a:pt x="1212377" y="123798"/>
                </a:lnTo>
                <a:lnTo>
                  <a:pt x="1247296" y="139106"/>
                </a:lnTo>
                <a:lnTo>
                  <a:pt x="1294467" y="158251"/>
                </a:lnTo>
                <a:lnTo>
                  <a:pt x="1326863" y="178772"/>
                </a:lnTo>
                <a:lnTo>
                  <a:pt x="1348810" y="220891"/>
                </a:lnTo>
                <a:lnTo>
                  <a:pt x="1013709" y="913495"/>
                </a:lnTo>
                <a:lnTo>
                  <a:pt x="1037011" y="923652"/>
                </a:lnTo>
                <a:lnTo>
                  <a:pt x="1048808" y="928430"/>
                </a:lnTo>
                <a:lnTo>
                  <a:pt x="1100734" y="821106"/>
                </a:lnTo>
                <a:lnTo>
                  <a:pt x="1117506" y="815602"/>
                </a:lnTo>
                <a:lnTo>
                  <a:pt x="1132901" y="812941"/>
                </a:lnTo>
                <a:lnTo>
                  <a:pt x="1146528" y="813936"/>
                </a:lnTo>
                <a:lnTo>
                  <a:pt x="1159009" y="817300"/>
                </a:lnTo>
                <a:lnTo>
                  <a:pt x="1227639" y="850411"/>
                </a:lnTo>
                <a:lnTo>
                  <a:pt x="1239100" y="855883"/>
                </a:lnTo>
                <a:lnTo>
                  <a:pt x="1250688" y="861093"/>
                </a:lnTo>
                <a:lnTo>
                  <a:pt x="1262423" y="865998"/>
                </a:lnTo>
                <a:lnTo>
                  <a:pt x="1321156" y="890404"/>
                </a:lnTo>
                <a:lnTo>
                  <a:pt x="1547415" y="422761"/>
                </a:lnTo>
                <a:lnTo>
                  <a:pt x="1573588" y="426986"/>
                </a:lnTo>
                <a:lnTo>
                  <a:pt x="1642149" y="431080"/>
                </a:lnTo>
                <a:lnTo>
                  <a:pt x="1703634" y="449799"/>
                </a:lnTo>
                <a:lnTo>
                  <a:pt x="1738226" y="465783"/>
                </a:lnTo>
                <a:lnTo>
                  <a:pt x="1767707" y="492330"/>
                </a:lnTo>
                <a:lnTo>
                  <a:pt x="1774889" y="506646"/>
                </a:lnTo>
                <a:lnTo>
                  <a:pt x="1769508" y="517767"/>
                </a:lnTo>
                <a:lnTo>
                  <a:pt x="1774823" y="535942"/>
                </a:lnTo>
                <a:lnTo>
                  <a:pt x="1508812" y="1085746"/>
                </a:lnTo>
                <a:lnTo>
                  <a:pt x="1533142" y="1093779"/>
                </a:lnTo>
                <a:lnTo>
                  <a:pt x="1570273" y="1104516"/>
                </a:lnTo>
                <a:lnTo>
                  <a:pt x="1985381" y="246549"/>
                </a:lnTo>
                <a:lnTo>
                  <a:pt x="2021250" y="259893"/>
                </a:lnTo>
                <a:lnTo>
                  <a:pt x="2045687" y="267706"/>
                </a:lnTo>
                <a:lnTo>
                  <a:pt x="2081556" y="281050"/>
                </a:lnTo>
                <a:lnTo>
                  <a:pt x="2105993" y="288862"/>
                </a:lnTo>
                <a:lnTo>
                  <a:pt x="1693222" y="1141996"/>
                </a:lnTo>
                <a:lnTo>
                  <a:pt x="1705985" y="1144777"/>
                </a:lnTo>
                <a:lnTo>
                  <a:pt x="1729923" y="1153622"/>
                </a:lnTo>
                <a:lnTo>
                  <a:pt x="1742575" y="1156631"/>
                </a:lnTo>
                <a:lnTo>
                  <a:pt x="1754736" y="1160656"/>
                </a:lnTo>
                <a:lnTo>
                  <a:pt x="1765767" y="1167016"/>
                </a:lnTo>
                <a:lnTo>
                  <a:pt x="1777199" y="1172548"/>
                </a:lnTo>
                <a:lnTo>
                  <a:pt x="1778772" y="1169298"/>
                </a:lnTo>
                <a:lnTo>
                  <a:pt x="1791039" y="1173103"/>
                </a:lnTo>
                <a:lnTo>
                  <a:pt x="1989896" y="762095"/>
                </a:lnTo>
                <a:lnTo>
                  <a:pt x="2003949" y="762210"/>
                </a:lnTo>
                <a:lnTo>
                  <a:pt x="2006570" y="756794"/>
                </a:lnTo>
                <a:lnTo>
                  <a:pt x="2023661" y="750629"/>
                </a:lnTo>
                <a:lnTo>
                  <a:pt x="2039327" y="747409"/>
                </a:lnTo>
                <a:lnTo>
                  <a:pt x="2053323" y="747642"/>
                </a:lnTo>
                <a:lnTo>
                  <a:pt x="2065402" y="751836"/>
                </a:lnTo>
                <a:lnTo>
                  <a:pt x="2076908" y="757215"/>
                </a:lnTo>
                <a:lnTo>
                  <a:pt x="2099895" y="768024"/>
                </a:lnTo>
                <a:lnTo>
                  <a:pt x="2111352" y="773504"/>
                </a:lnTo>
                <a:lnTo>
                  <a:pt x="2122563" y="779492"/>
                </a:lnTo>
                <a:lnTo>
                  <a:pt x="2145468" y="790470"/>
                </a:lnTo>
                <a:lnTo>
                  <a:pt x="2169012" y="800128"/>
                </a:lnTo>
                <a:lnTo>
                  <a:pt x="2204283" y="814707"/>
                </a:lnTo>
                <a:lnTo>
                  <a:pt x="2228073" y="823857"/>
                </a:lnTo>
                <a:lnTo>
                  <a:pt x="2239612" y="829168"/>
                </a:lnTo>
                <a:lnTo>
                  <a:pt x="2261649" y="841940"/>
                </a:lnTo>
                <a:lnTo>
                  <a:pt x="2270780" y="852228"/>
                </a:lnTo>
                <a:lnTo>
                  <a:pt x="2277897" y="866679"/>
                </a:lnTo>
                <a:lnTo>
                  <a:pt x="2275276" y="872096"/>
                </a:lnTo>
                <a:lnTo>
                  <a:pt x="2285136" y="880877"/>
                </a:lnTo>
                <a:lnTo>
                  <a:pt x="2079154" y="1306610"/>
                </a:lnTo>
                <a:lnTo>
                  <a:pt x="2089210" y="1314985"/>
                </a:lnTo>
                <a:lnTo>
                  <a:pt x="2088228" y="1317016"/>
                </a:lnTo>
                <a:lnTo>
                  <a:pt x="2099070" y="1323766"/>
                </a:lnTo>
                <a:lnTo>
                  <a:pt x="2121541" y="1335641"/>
                </a:lnTo>
                <a:lnTo>
                  <a:pt x="2143423" y="1348735"/>
                </a:lnTo>
                <a:lnTo>
                  <a:pt x="2153676" y="1356703"/>
                </a:lnTo>
                <a:lnTo>
                  <a:pt x="2164322" y="1363860"/>
                </a:lnTo>
                <a:lnTo>
                  <a:pt x="2197358" y="1383060"/>
                </a:lnTo>
                <a:lnTo>
                  <a:pt x="2251800" y="1416336"/>
                </a:lnTo>
                <a:lnTo>
                  <a:pt x="2262811" y="1422736"/>
                </a:lnTo>
                <a:close/>
              </a:path>
              <a:path w="2873375" h="1678305">
                <a:moveTo>
                  <a:pt x="593445" y="644882"/>
                </a:moveTo>
                <a:lnTo>
                  <a:pt x="611114" y="608362"/>
                </a:lnTo>
                <a:lnTo>
                  <a:pt x="568620" y="579550"/>
                </a:lnTo>
                <a:lnTo>
                  <a:pt x="526709" y="549535"/>
                </a:lnTo>
                <a:lnTo>
                  <a:pt x="485458" y="518155"/>
                </a:lnTo>
                <a:lnTo>
                  <a:pt x="444944" y="485251"/>
                </a:lnTo>
                <a:lnTo>
                  <a:pt x="405246" y="450661"/>
                </a:lnTo>
                <a:lnTo>
                  <a:pt x="366441" y="414226"/>
                </a:lnTo>
                <a:lnTo>
                  <a:pt x="340039" y="381316"/>
                </a:lnTo>
                <a:lnTo>
                  <a:pt x="303252" y="340708"/>
                </a:lnTo>
                <a:lnTo>
                  <a:pt x="267592" y="297774"/>
                </a:lnTo>
                <a:lnTo>
                  <a:pt x="250296" y="333522"/>
                </a:lnTo>
                <a:lnTo>
                  <a:pt x="288235" y="371748"/>
                </a:lnTo>
                <a:lnTo>
                  <a:pt x="315104" y="403693"/>
                </a:lnTo>
                <a:lnTo>
                  <a:pt x="353781" y="440393"/>
                </a:lnTo>
                <a:lnTo>
                  <a:pt x="392847" y="476290"/>
                </a:lnTo>
                <a:lnTo>
                  <a:pt x="432314" y="511357"/>
                </a:lnTo>
                <a:lnTo>
                  <a:pt x="460763" y="540035"/>
                </a:lnTo>
                <a:lnTo>
                  <a:pt x="501073" y="573361"/>
                </a:lnTo>
                <a:lnTo>
                  <a:pt x="541823" y="605776"/>
                </a:lnTo>
                <a:lnTo>
                  <a:pt x="583027" y="637253"/>
                </a:lnTo>
                <a:lnTo>
                  <a:pt x="593445" y="644882"/>
                </a:lnTo>
                <a:close/>
              </a:path>
              <a:path w="2873375" h="1678305">
                <a:moveTo>
                  <a:pt x="819496" y="819184"/>
                </a:moveTo>
                <a:lnTo>
                  <a:pt x="829078" y="799380"/>
                </a:lnTo>
                <a:lnTo>
                  <a:pt x="783895" y="776127"/>
                </a:lnTo>
                <a:lnTo>
                  <a:pt x="739353" y="751548"/>
                </a:lnTo>
                <a:lnTo>
                  <a:pt x="695454" y="725643"/>
                </a:lnTo>
                <a:lnTo>
                  <a:pt x="640763" y="692880"/>
                </a:lnTo>
                <a:lnTo>
                  <a:pt x="598147" y="664322"/>
                </a:lnTo>
                <a:lnTo>
                  <a:pt x="556173" y="634437"/>
                </a:lnTo>
                <a:lnTo>
                  <a:pt x="514840" y="603226"/>
                </a:lnTo>
                <a:lnTo>
                  <a:pt x="474004" y="570988"/>
                </a:lnTo>
                <a:lnTo>
                  <a:pt x="424202" y="528122"/>
                </a:lnTo>
                <a:lnTo>
                  <a:pt x="387428" y="487489"/>
                </a:lnTo>
                <a:lnTo>
                  <a:pt x="339946" y="439828"/>
                </a:lnTo>
                <a:lnTo>
                  <a:pt x="292317" y="392471"/>
                </a:lnTo>
                <a:lnTo>
                  <a:pt x="266534" y="358279"/>
                </a:lnTo>
                <a:lnTo>
                  <a:pt x="250296" y="333522"/>
                </a:lnTo>
                <a:lnTo>
                  <a:pt x="233792" y="367634"/>
                </a:lnTo>
                <a:lnTo>
                  <a:pt x="243383" y="376969"/>
                </a:lnTo>
                <a:lnTo>
                  <a:pt x="269253" y="410980"/>
                </a:lnTo>
                <a:lnTo>
                  <a:pt x="307095" y="449405"/>
                </a:lnTo>
                <a:lnTo>
                  <a:pt x="345626" y="486408"/>
                </a:lnTo>
                <a:lnTo>
                  <a:pt x="384991" y="521685"/>
                </a:lnTo>
                <a:lnTo>
                  <a:pt x="405964" y="536658"/>
                </a:lnTo>
                <a:lnTo>
                  <a:pt x="415553" y="545997"/>
                </a:lnTo>
                <a:lnTo>
                  <a:pt x="436477" y="561071"/>
                </a:lnTo>
                <a:lnTo>
                  <a:pt x="445723" y="571122"/>
                </a:lnTo>
                <a:lnTo>
                  <a:pt x="475212" y="597651"/>
                </a:lnTo>
                <a:lnTo>
                  <a:pt x="516772" y="628392"/>
                </a:lnTo>
                <a:lnTo>
                  <a:pt x="547589" y="652179"/>
                </a:lnTo>
                <a:lnTo>
                  <a:pt x="590574" y="679975"/>
                </a:lnTo>
                <a:lnTo>
                  <a:pt x="665882" y="728443"/>
                </a:lnTo>
                <a:lnTo>
                  <a:pt x="676225" y="736225"/>
                </a:lnTo>
                <a:lnTo>
                  <a:pt x="698148" y="749234"/>
                </a:lnTo>
                <a:lnTo>
                  <a:pt x="708737" y="756509"/>
                </a:lnTo>
                <a:lnTo>
                  <a:pt x="730807" y="769213"/>
                </a:lnTo>
                <a:lnTo>
                  <a:pt x="742239" y="774744"/>
                </a:lnTo>
                <a:lnTo>
                  <a:pt x="742763" y="773661"/>
                </a:lnTo>
                <a:lnTo>
                  <a:pt x="764767" y="786501"/>
                </a:lnTo>
                <a:lnTo>
                  <a:pt x="775291" y="793911"/>
                </a:lnTo>
                <a:lnTo>
                  <a:pt x="797344" y="806649"/>
                </a:lnTo>
                <a:lnTo>
                  <a:pt x="808211" y="813348"/>
                </a:lnTo>
                <a:lnTo>
                  <a:pt x="819496" y="819184"/>
                </a:lnTo>
                <a:close/>
              </a:path>
              <a:path w="2873375" h="1678305">
                <a:moveTo>
                  <a:pt x="570432" y="575805"/>
                </a:moveTo>
                <a:lnTo>
                  <a:pt x="610984" y="491991"/>
                </a:lnTo>
                <a:lnTo>
                  <a:pt x="578269" y="472127"/>
                </a:lnTo>
                <a:lnTo>
                  <a:pt x="536801" y="441196"/>
                </a:lnTo>
                <a:lnTo>
                  <a:pt x="497284" y="406232"/>
                </a:lnTo>
                <a:lnTo>
                  <a:pt x="458990" y="368740"/>
                </a:lnTo>
                <a:lnTo>
                  <a:pt x="421191" y="330225"/>
                </a:lnTo>
                <a:lnTo>
                  <a:pt x="406024" y="303254"/>
                </a:lnTo>
                <a:lnTo>
                  <a:pt x="363706" y="390720"/>
                </a:lnTo>
                <a:lnTo>
                  <a:pt x="383115" y="408924"/>
                </a:lnTo>
                <a:lnTo>
                  <a:pt x="422243" y="444691"/>
                </a:lnTo>
                <a:lnTo>
                  <a:pt x="450250" y="474284"/>
                </a:lnTo>
                <a:lnTo>
                  <a:pt x="490000" y="508766"/>
                </a:lnTo>
                <a:lnTo>
                  <a:pt x="530061" y="542607"/>
                </a:lnTo>
                <a:lnTo>
                  <a:pt x="570432" y="575805"/>
                </a:lnTo>
                <a:close/>
              </a:path>
              <a:path w="2873375" h="1678305">
                <a:moveTo>
                  <a:pt x="719634" y="733985"/>
                </a:moveTo>
                <a:lnTo>
                  <a:pt x="816437" y="533909"/>
                </a:lnTo>
                <a:lnTo>
                  <a:pt x="783354" y="514806"/>
                </a:lnTo>
                <a:lnTo>
                  <a:pt x="752433" y="491235"/>
                </a:lnTo>
                <a:lnTo>
                  <a:pt x="700408" y="452965"/>
                </a:lnTo>
                <a:lnTo>
                  <a:pt x="661173" y="417417"/>
                </a:lnTo>
                <a:lnTo>
                  <a:pt x="611464" y="374358"/>
                </a:lnTo>
                <a:lnTo>
                  <a:pt x="562312" y="330150"/>
                </a:lnTo>
                <a:lnTo>
                  <a:pt x="524747" y="291151"/>
                </a:lnTo>
                <a:lnTo>
                  <a:pt x="498368" y="258192"/>
                </a:lnTo>
                <a:lnTo>
                  <a:pt x="471343" y="226571"/>
                </a:lnTo>
                <a:lnTo>
                  <a:pt x="425043" y="322264"/>
                </a:lnTo>
                <a:lnTo>
                  <a:pt x="434553" y="331769"/>
                </a:lnTo>
                <a:lnTo>
                  <a:pt x="474499" y="365846"/>
                </a:lnTo>
                <a:lnTo>
                  <a:pt x="514417" y="399982"/>
                </a:lnTo>
                <a:lnTo>
                  <a:pt x="542858" y="428677"/>
                </a:lnTo>
                <a:lnTo>
                  <a:pt x="562766" y="445851"/>
                </a:lnTo>
                <a:lnTo>
                  <a:pt x="569547" y="431836"/>
                </a:lnTo>
                <a:lnTo>
                  <a:pt x="578358" y="442784"/>
                </a:lnTo>
                <a:lnTo>
                  <a:pt x="572720" y="454438"/>
                </a:lnTo>
                <a:lnTo>
                  <a:pt x="582673" y="463025"/>
                </a:lnTo>
                <a:lnTo>
                  <a:pt x="610984" y="491991"/>
                </a:lnTo>
                <a:lnTo>
                  <a:pt x="570432" y="575805"/>
                </a:lnTo>
                <a:lnTo>
                  <a:pt x="611114" y="608362"/>
                </a:lnTo>
                <a:lnTo>
                  <a:pt x="593445" y="644882"/>
                </a:lnTo>
                <a:lnTo>
                  <a:pt x="624698" y="667766"/>
                </a:lnTo>
                <a:lnTo>
                  <a:pt x="666848" y="697286"/>
                </a:lnTo>
                <a:lnTo>
                  <a:pt x="698060" y="720257"/>
                </a:lnTo>
                <a:lnTo>
                  <a:pt x="719634" y="733985"/>
                </a:lnTo>
                <a:close/>
              </a:path>
              <a:path w="2873375" h="1678305">
                <a:moveTo>
                  <a:pt x="609992" y="348242"/>
                </a:moveTo>
                <a:lnTo>
                  <a:pt x="613573" y="340840"/>
                </a:lnTo>
                <a:lnTo>
                  <a:pt x="603705" y="332075"/>
                </a:lnTo>
                <a:lnTo>
                  <a:pt x="583142" y="316257"/>
                </a:lnTo>
                <a:lnTo>
                  <a:pt x="574699" y="304547"/>
                </a:lnTo>
                <a:lnTo>
                  <a:pt x="555462" y="285987"/>
                </a:lnTo>
                <a:lnTo>
                  <a:pt x="545603" y="277206"/>
                </a:lnTo>
                <a:lnTo>
                  <a:pt x="540667" y="287406"/>
                </a:lnTo>
                <a:lnTo>
                  <a:pt x="609992" y="348242"/>
                </a:lnTo>
                <a:close/>
              </a:path>
              <a:path w="2873375" h="1678305">
                <a:moveTo>
                  <a:pt x="572720" y="454438"/>
                </a:moveTo>
                <a:lnTo>
                  <a:pt x="576786" y="446033"/>
                </a:lnTo>
                <a:lnTo>
                  <a:pt x="567974" y="435086"/>
                </a:lnTo>
                <a:lnTo>
                  <a:pt x="562766" y="445851"/>
                </a:lnTo>
                <a:lnTo>
                  <a:pt x="572720" y="454438"/>
                </a:lnTo>
                <a:close/>
              </a:path>
              <a:path w="2873375" h="1678305">
                <a:moveTo>
                  <a:pt x="1013709" y="913495"/>
                </a:moveTo>
                <a:lnTo>
                  <a:pt x="1328467" y="262936"/>
                </a:lnTo>
                <a:lnTo>
                  <a:pt x="1309829" y="272300"/>
                </a:lnTo>
                <a:lnTo>
                  <a:pt x="1292762" y="278414"/>
                </a:lnTo>
                <a:lnTo>
                  <a:pt x="1277661" y="280466"/>
                </a:lnTo>
                <a:lnTo>
                  <a:pt x="1264918" y="277643"/>
                </a:lnTo>
                <a:lnTo>
                  <a:pt x="1173461" y="233393"/>
                </a:lnTo>
                <a:lnTo>
                  <a:pt x="1161504" y="228945"/>
                </a:lnTo>
                <a:lnTo>
                  <a:pt x="1148975" y="225682"/>
                </a:lnTo>
                <a:lnTo>
                  <a:pt x="1101248" y="207687"/>
                </a:lnTo>
                <a:lnTo>
                  <a:pt x="1077286" y="198892"/>
                </a:lnTo>
                <a:lnTo>
                  <a:pt x="1046265" y="175528"/>
                </a:lnTo>
                <a:lnTo>
                  <a:pt x="1032180" y="146321"/>
                </a:lnTo>
                <a:lnTo>
                  <a:pt x="741209" y="747713"/>
                </a:lnTo>
                <a:lnTo>
                  <a:pt x="773961" y="767500"/>
                </a:lnTo>
                <a:lnTo>
                  <a:pt x="868881" y="571315"/>
                </a:lnTo>
                <a:lnTo>
                  <a:pt x="881885" y="573596"/>
                </a:lnTo>
                <a:lnTo>
                  <a:pt x="879265" y="579013"/>
                </a:lnTo>
                <a:lnTo>
                  <a:pt x="902653" y="588992"/>
                </a:lnTo>
                <a:lnTo>
                  <a:pt x="806978" y="786738"/>
                </a:lnTo>
                <a:lnTo>
                  <a:pt x="829078" y="799380"/>
                </a:lnTo>
                <a:lnTo>
                  <a:pt x="819496" y="819184"/>
                </a:lnTo>
                <a:lnTo>
                  <a:pt x="842656" y="829637"/>
                </a:lnTo>
                <a:lnTo>
                  <a:pt x="865373" y="841004"/>
                </a:lnTo>
                <a:lnTo>
                  <a:pt x="898885" y="859218"/>
                </a:lnTo>
                <a:lnTo>
                  <a:pt x="944369" y="881850"/>
                </a:lnTo>
                <a:lnTo>
                  <a:pt x="990406" y="903338"/>
                </a:lnTo>
                <a:lnTo>
                  <a:pt x="1013709" y="913495"/>
                </a:lnTo>
                <a:close/>
              </a:path>
              <a:path w="2873375" h="1678305">
                <a:moveTo>
                  <a:pt x="806978" y="786738"/>
                </a:moveTo>
                <a:lnTo>
                  <a:pt x="900557" y="593325"/>
                </a:lnTo>
                <a:lnTo>
                  <a:pt x="879265" y="579013"/>
                </a:lnTo>
                <a:lnTo>
                  <a:pt x="876644" y="584429"/>
                </a:lnTo>
                <a:lnTo>
                  <a:pt x="868881" y="571315"/>
                </a:lnTo>
                <a:lnTo>
                  <a:pt x="773961" y="767500"/>
                </a:lnTo>
                <a:lnTo>
                  <a:pt x="784878" y="774096"/>
                </a:lnTo>
                <a:lnTo>
                  <a:pt x="806978" y="786738"/>
                </a:lnTo>
                <a:close/>
              </a:path>
              <a:path w="2873375" h="1678305">
                <a:moveTo>
                  <a:pt x="1349817" y="1035286"/>
                </a:moveTo>
                <a:lnTo>
                  <a:pt x="1369472" y="994662"/>
                </a:lnTo>
                <a:lnTo>
                  <a:pt x="1355682" y="994005"/>
                </a:lnTo>
                <a:lnTo>
                  <a:pt x="1353323" y="998880"/>
                </a:lnTo>
                <a:lnTo>
                  <a:pt x="1339532" y="998223"/>
                </a:lnTo>
                <a:lnTo>
                  <a:pt x="1335863" y="1005807"/>
                </a:lnTo>
                <a:lnTo>
                  <a:pt x="1321286" y="1006776"/>
                </a:lnTo>
                <a:lnTo>
                  <a:pt x="1309453" y="1002074"/>
                </a:lnTo>
                <a:lnTo>
                  <a:pt x="1297570" y="997474"/>
                </a:lnTo>
                <a:lnTo>
                  <a:pt x="1285589" y="993076"/>
                </a:lnTo>
                <a:lnTo>
                  <a:pt x="1273461" y="988984"/>
                </a:lnTo>
                <a:lnTo>
                  <a:pt x="1261251" y="985060"/>
                </a:lnTo>
                <a:lnTo>
                  <a:pt x="1237657" y="975504"/>
                </a:lnTo>
                <a:lnTo>
                  <a:pt x="1202034" y="961653"/>
                </a:lnTo>
                <a:lnTo>
                  <a:pt x="1156665" y="938783"/>
                </a:lnTo>
                <a:lnTo>
                  <a:pt x="1145610" y="932473"/>
                </a:lnTo>
                <a:lnTo>
                  <a:pt x="1123155" y="920565"/>
                </a:lnTo>
                <a:lnTo>
                  <a:pt x="1112231" y="913984"/>
                </a:lnTo>
                <a:lnTo>
                  <a:pt x="1102682" y="904560"/>
                </a:lnTo>
                <a:lnTo>
                  <a:pt x="1095787" y="889651"/>
                </a:lnTo>
                <a:lnTo>
                  <a:pt x="1086869" y="878924"/>
                </a:lnTo>
                <a:lnTo>
                  <a:pt x="1092094" y="868125"/>
                </a:lnTo>
                <a:lnTo>
                  <a:pt x="1082881" y="858006"/>
                </a:lnTo>
                <a:lnTo>
                  <a:pt x="1048808" y="928430"/>
                </a:lnTo>
                <a:lnTo>
                  <a:pt x="1084198" y="942763"/>
                </a:lnTo>
                <a:lnTo>
                  <a:pt x="1131982" y="960640"/>
                </a:lnTo>
                <a:lnTo>
                  <a:pt x="1168335" y="972985"/>
                </a:lnTo>
                <a:lnTo>
                  <a:pt x="1216266" y="990556"/>
                </a:lnTo>
                <a:lnTo>
                  <a:pt x="1252864" y="1002394"/>
                </a:lnTo>
                <a:lnTo>
                  <a:pt x="1300944" y="1019661"/>
                </a:lnTo>
                <a:lnTo>
                  <a:pt x="1349817" y="1035286"/>
                </a:lnTo>
                <a:close/>
              </a:path>
              <a:path w="2873375" h="1678305">
                <a:moveTo>
                  <a:pt x="1508812" y="1085746"/>
                </a:moveTo>
                <a:lnTo>
                  <a:pt x="1774823" y="535942"/>
                </a:lnTo>
                <a:lnTo>
                  <a:pt x="1757519" y="542547"/>
                </a:lnTo>
                <a:lnTo>
                  <a:pt x="1742860" y="572845"/>
                </a:lnTo>
                <a:lnTo>
                  <a:pt x="1729642" y="571004"/>
                </a:lnTo>
                <a:lnTo>
                  <a:pt x="1728447" y="573475"/>
                </a:lnTo>
                <a:lnTo>
                  <a:pt x="1715720" y="570618"/>
                </a:lnTo>
                <a:lnTo>
                  <a:pt x="1714672" y="572785"/>
                </a:lnTo>
                <a:lnTo>
                  <a:pt x="1700619" y="572670"/>
                </a:lnTo>
                <a:lnTo>
                  <a:pt x="1700095" y="573754"/>
                </a:lnTo>
                <a:lnTo>
                  <a:pt x="1689711" y="566056"/>
                </a:lnTo>
                <a:lnTo>
                  <a:pt x="1690235" y="564972"/>
                </a:lnTo>
                <a:lnTo>
                  <a:pt x="1679851" y="557275"/>
                </a:lnTo>
                <a:lnTo>
                  <a:pt x="1657388" y="545383"/>
                </a:lnTo>
                <a:lnTo>
                  <a:pt x="1634974" y="533389"/>
                </a:lnTo>
                <a:lnTo>
                  <a:pt x="1624091" y="526724"/>
                </a:lnTo>
                <a:lnTo>
                  <a:pt x="1601922" y="514223"/>
                </a:lnTo>
                <a:lnTo>
                  <a:pt x="1580327" y="500537"/>
                </a:lnTo>
                <a:lnTo>
                  <a:pt x="1559666" y="484921"/>
                </a:lnTo>
                <a:lnTo>
                  <a:pt x="1551321" y="473008"/>
                </a:lnTo>
                <a:lnTo>
                  <a:pt x="1532379" y="453838"/>
                </a:lnTo>
                <a:lnTo>
                  <a:pt x="1321156" y="890404"/>
                </a:lnTo>
                <a:lnTo>
                  <a:pt x="1332965" y="895157"/>
                </a:lnTo>
                <a:lnTo>
                  <a:pt x="1344676" y="900112"/>
                </a:lnTo>
                <a:lnTo>
                  <a:pt x="1344758" y="899943"/>
                </a:lnTo>
                <a:lnTo>
                  <a:pt x="1355977" y="905915"/>
                </a:lnTo>
                <a:lnTo>
                  <a:pt x="1376057" y="922732"/>
                </a:lnTo>
                <a:lnTo>
                  <a:pt x="1381757" y="940112"/>
                </a:lnTo>
                <a:lnTo>
                  <a:pt x="1374648" y="954804"/>
                </a:lnTo>
                <a:lnTo>
                  <a:pt x="1379169" y="974621"/>
                </a:lnTo>
                <a:lnTo>
                  <a:pt x="1349817" y="1035286"/>
                </a:lnTo>
                <a:lnTo>
                  <a:pt x="1398691" y="1050911"/>
                </a:lnTo>
                <a:lnTo>
                  <a:pt x="1447253" y="1067179"/>
                </a:lnTo>
                <a:lnTo>
                  <a:pt x="1484482" y="1077713"/>
                </a:lnTo>
                <a:lnTo>
                  <a:pt x="1508812" y="1085746"/>
                </a:lnTo>
                <a:close/>
              </a:path>
              <a:path w="2873375" h="1678305">
                <a:moveTo>
                  <a:pt x="1693222" y="1141996"/>
                </a:moveTo>
                <a:lnTo>
                  <a:pt x="2105993" y="288862"/>
                </a:lnTo>
                <a:lnTo>
                  <a:pt x="2089549" y="293690"/>
                </a:lnTo>
                <a:lnTo>
                  <a:pt x="2074873" y="294862"/>
                </a:lnTo>
                <a:lnTo>
                  <a:pt x="2061967" y="292377"/>
                </a:lnTo>
                <a:lnTo>
                  <a:pt x="2050830" y="286236"/>
                </a:lnTo>
                <a:lnTo>
                  <a:pt x="2039922" y="279622"/>
                </a:lnTo>
                <a:lnTo>
                  <a:pt x="2039397" y="280705"/>
                </a:lnTo>
                <a:lnTo>
                  <a:pt x="2005428" y="263434"/>
                </a:lnTo>
                <a:lnTo>
                  <a:pt x="1983285" y="250883"/>
                </a:lnTo>
                <a:lnTo>
                  <a:pt x="1570273" y="1104516"/>
                </a:lnTo>
                <a:lnTo>
                  <a:pt x="1606936" y="1116218"/>
                </a:lnTo>
                <a:lnTo>
                  <a:pt x="1643649" y="1127818"/>
                </a:lnTo>
                <a:lnTo>
                  <a:pt x="1680459" y="1139215"/>
                </a:lnTo>
                <a:lnTo>
                  <a:pt x="1693222" y="1141996"/>
                </a:lnTo>
                <a:close/>
              </a:path>
              <a:path w="2873375" h="1678305">
                <a:moveTo>
                  <a:pt x="2079154" y="1306610"/>
                </a:moveTo>
                <a:lnTo>
                  <a:pt x="2267185" y="917979"/>
                </a:lnTo>
                <a:lnTo>
                  <a:pt x="2247759" y="928968"/>
                </a:lnTo>
                <a:lnTo>
                  <a:pt x="2230300" y="935895"/>
                </a:lnTo>
                <a:lnTo>
                  <a:pt x="2229776" y="936978"/>
                </a:lnTo>
                <a:lnTo>
                  <a:pt x="2217819" y="932530"/>
                </a:lnTo>
                <a:lnTo>
                  <a:pt x="2217295" y="933613"/>
                </a:lnTo>
                <a:lnTo>
                  <a:pt x="2202817" y="934379"/>
                </a:lnTo>
                <a:lnTo>
                  <a:pt x="2177888" y="927582"/>
                </a:lnTo>
                <a:lnTo>
                  <a:pt x="2153943" y="918754"/>
                </a:lnTo>
                <a:lnTo>
                  <a:pt x="2130980" y="907895"/>
                </a:lnTo>
                <a:lnTo>
                  <a:pt x="2119188" y="903108"/>
                </a:lnTo>
                <a:lnTo>
                  <a:pt x="2107198" y="898728"/>
                </a:lnTo>
                <a:lnTo>
                  <a:pt x="2095799" y="893129"/>
                </a:lnTo>
                <a:lnTo>
                  <a:pt x="2085775" y="884686"/>
                </a:lnTo>
                <a:lnTo>
                  <a:pt x="2072091" y="883810"/>
                </a:lnTo>
                <a:lnTo>
                  <a:pt x="2049186" y="872832"/>
                </a:lnTo>
                <a:lnTo>
                  <a:pt x="2038204" y="866370"/>
                </a:lnTo>
                <a:lnTo>
                  <a:pt x="2025994" y="862447"/>
                </a:lnTo>
                <a:lnTo>
                  <a:pt x="1993532" y="842061"/>
                </a:lnTo>
                <a:lnTo>
                  <a:pt x="1968186" y="806967"/>
                </a:lnTo>
                <a:lnTo>
                  <a:pt x="1791039" y="1173103"/>
                </a:lnTo>
                <a:lnTo>
                  <a:pt x="1803307" y="1176907"/>
                </a:lnTo>
                <a:lnTo>
                  <a:pt x="1815820" y="1180204"/>
                </a:lnTo>
                <a:lnTo>
                  <a:pt x="1827744" y="1184720"/>
                </a:lnTo>
                <a:lnTo>
                  <a:pt x="1850510" y="1195985"/>
                </a:lnTo>
                <a:lnTo>
                  <a:pt x="1861803" y="1201804"/>
                </a:lnTo>
                <a:lnTo>
                  <a:pt x="1873440" y="1206912"/>
                </a:lnTo>
                <a:lnTo>
                  <a:pt x="1885175" y="1211817"/>
                </a:lnTo>
                <a:lnTo>
                  <a:pt x="1908195" y="1222558"/>
                </a:lnTo>
                <a:lnTo>
                  <a:pt x="1919873" y="1227582"/>
                </a:lnTo>
                <a:lnTo>
                  <a:pt x="1966683" y="1247472"/>
                </a:lnTo>
                <a:lnTo>
                  <a:pt x="1978361" y="1252496"/>
                </a:lnTo>
                <a:lnTo>
                  <a:pt x="2000971" y="1264083"/>
                </a:lnTo>
                <a:lnTo>
                  <a:pt x="2011805" y="1270850"/>
                </a:lnTo>
                <a:lnTo>
                  <a:pt x="2033974" y="1283351"/>
                </a:lnTo>
                <a:lnTo>
                  <a:pt x="2044857" y="1290016"/>
                </a:lnTo>
                <a:lnTo>
                  <a:pt x="2079154" y="1306610"/>
                </a:lnTo>
                <a:close/>
              </a:path>
              <a:path w="2873375" h="1678305">
                <a:moveTo>
                  <a:pt x="2659293" y="1711"/>
                </a:moveTo>
                <a:lnTo>
                  <a:pt x="2527920" y="0"/>
                </a:lnTo>
                <a:lnTo>
                  <a:pt x="2531727" y="1879"/>
                </a:lnTo>
                <a:lnTo>
                  <a:pt x="2659293" y="1711"/>
                </a:lnTo>
                <a:close/>
              </a:path>
              <a:path w="2873375" h="1678305">
                <a:moveTo>
                  <a:pt x="2866047" y="54826"/>
                </a:moveTo>
                <a:lnTo>
                  <a:pt x="2865825" y="1440"/>
                </a:lnTo>
                <a:lnTo>
                  <a:pt x="2659293" y="1711"/>
                </a:lnTo>
                <a:lnTo>
                  <a:pt x="2794300" y="3471"/>
                </a:lnTo>
                <a:lnTo>
                  <a:pt x="2794225" y="3626"/>
                </a:lnTo>
                <a:lnTo>
                  <a:pt x="2815812" y="17329"/>
                </a:lnTo>
                <a:lnTo>
                  <a:pt x="2837006" y="31844"/>
                </a:lnTo>
                <a:lnTo>
                  <a:pt x="2858396" y="45954"/>
                </a:lnTo>
                <a:lnTo>
                  <a:pt x="2866047" y="54826"/>
                </a:lnTo>
                <a:close/>
              </a:path>
              <a:path w="2873375" h="1678305">
                <a:moveTo>
                  <a:pt x="2868943" y="140794"/>
                </a:moveTo>
                <a:lnTo>
                  <a:pt x="2869633" y="139368"/>
                </a:lnTo>
                <a:lnTo>
                  <a:pt x="2867434" y="56433"/>
                </a:lnTo>
                <a:lnTo>
                  <a:pt x="2866047" y="54826"/>
                </a:lnTo>
                <a:lnTo>
                  <a:pt x="2866409" y="141495"/>
                </a:lnTo>
                <a:lnTo>
                  <a:pt x="2868943" y="140794"/>
                </a:lnTo>
                <a:close/>
              </a:path>
              <a:path w="2873375" h="1678305">
                <a:moveTo>
                  <a:pt x="2867720" y="455493"/>
                </a:moveTo>
                <a:lnTo>
                  <a:pt x="2866409" y="141495"/>
                </a:lnTo>
                <a:lnTo>
                  <a:pt x="2852654" y="145300"/>
                </a:lnTo>
                <a:lnTo>
                  <a:pt x="2249335" y="1392269"/>
                </a:lnTo>
                <a:lnTo>
                  <a:pt x="2261480" y="1396328"/>
                </a:lnTo>
                <a:lnTo>
                  <a:pt x="2260915" y="1397496"/>
                </a:lnTo>
                <a:lnTo>
                  <a:pt x="2270357" y="1407140"/>
                </a:lnTo>
                <a:lnTo>
                  <a:pt x="2262811" y="1422736"/>
                </a:lnTo>
                <a:lnTo>
                  <a:pt x="2284835" y="1435536"/>
                </a:lnTo>
                <a:lnTo>
                  <a:pt x="2296423" y="1440746"/>
                </a:lnTo>
                <a:lnTo>
                  <a:pt x="2308551" y="1444838"/>
                </a:lnTo>
                <a:lnTo>
                  <a:pt x="2320385" y="1449540"/>
                </a:lnTo>
                <a:lnTo>
                  <a:pt x="2327518" y="1434797"/>
                </a:lnTo>
                <a:lnTo>
                  <a:pt x="2337378" y="1443578"/>
                </a:lnTo>
                <a:lnTo>
                  <a:pt x="2362536" y="1391580"/>
                </a:lnTo>
                <a:lnTo>
                  <a:pt x="2374197" y="1396637"/>
                </a:lnTo>
                <a:lnTo>
                  <a:pt x="2826290" y="462231"/>
                </a:lnTo>
                <a:lnTo>
                  <a:pt x="2846222" y="450193"/>
                </a:lnTo>
                <a:lnTo>
                  <a:pt x="2864092" y="442420"/>
                </a:lnTo>
                <a:lnTo>
                  <a:pt x="2864725" y="441111"/>
                </a:lnTo>
                <a:lnTo>
                  <a:pt x="2864786" y="452287"/>
                </a:lnTo>
                <a:lnTo>
                  <a:pt x="2867720" y="455493"/>
                </a:lnTo>
                <a:close/>
              </a:path>
              <a:path w="2873375" h="1678305">
                <a:moveTo>
                  <a:pt x="2363862" y="1447159"/>
                </a:moveTo>
                <a:lnTo>
                  <a:pt x="2381207" y="1411308"/>
                </a:lnTo>
                <a:lnTo>
                  <a:pt x="2362536" y="1391580"/>
                </a:lnTo>
                <a:lnTo>
                  <a:pt x="2335806" y="1446827"/>
                </a:lnTo>
                <a:lnTo>
                  <a:pt x="2325422" y="1439130"/>
                </a:lnTo>
                <a:lnTo>
                  <a:pt x="2320385" y="1449540"/>
                </a:lnTo>
                <a:lnTo>
                  <a:pt x="2331088" y="1456577"/>
                </a:lnTo>
                <a:lnTo>
                  <a:pt x="2353527" y="1439360"/>
                </a:lnTo>
                <a:lnTo>
                  <a:pt x="2363862" y="1447159"/>
                </a:lnTo>
                <a:close/>
              </a:path>
              <a:path w="2873375" h="1678305">
                <a:moveTo>
                  <a:pt x="2394440" y="1500597"/>
                </a:moveTo>
                <a:lnTo>
                  <a:pt x="2854099" y="550552"/>
                </a:lnTo>
                <a:lnTo>
                  <a:pt x="2832463" y="536950"/>
                </a:lnTo>
                <a:lnTo>
                  <a:pt x="2824520" y="524208"/>
                </a:lnTo>
                <a:lnTo>
                  <a:pt x="2818542" y="507404"/>
                </a:lnTo>
                <a:lnTo>
                  <a:pt x="2814235" y="487147"/>
                </a:lnTo>
                <a:lnTo>
                  <a:pt x="2372494" y="1400158"/>
                </a:lnTo>
                <a:lnTo>
                  <a:pt x="2381207" y="1411308"/>
                </a:lnTo>
                <a:lnTo>
                  <a:pt x="2362863" y="1449224"/>
                </a:lnTo>
                <a:lnTo>
                  <a:pt x="2373296" y="1456820"/>
                </a:lnTo>
                <a:lnTo>
                  <a:pt x="2372199" y="1459088"/>
                </a:lnTo>
                <a:lnTo>
                  <a:pt x="2387300" y="1457036"/>
                </a:lnTo>
                <a:lnTo>
                  <a:pt x="2394539" y="1471234"/>
                </a:lnTo>
                <a:lnTo>
                  <a:pt x="2384056" y="1492899"/>
                </a:lnTo>
                <a:lnTo>
                  <a:pt x="2394440" y="1500597"/>
                </a:lnTo>
                <a:close/>
              </a:path>
              <a:path w="2873375" h="1678305">
                <a:moveTo>
                  <a:pt x="2362682" y="1478757"/>
                </a:moveTo>
                <a:lnTo>
                  <a:pt x="2362764" y="1478587"/>
                </a:lnTo>
                <a:lnTo>
                  <a:pt x="2353977" y="1467589"/>
                </a:lnTo>
                <a:lnTo>
                  <a:pt x="2354804" y="1465879"/>
                </a:lnTo>
                <a:lnTo>
                  <a:pt x="2342332" y="1462498"/>
                </a:lnTo>
                <a:lnTo>
                  <a:pt x="2339458" y="1468439"/>
                </a:lnTo>
                <a:lnTo>
                  <a:pt x="2362682" y="1478757"/>
                </a:lnTo>
                <a:close/>
              </a:path>
              <a:path w="2873375" h="1678305">
                <a:moveTo>
                  <a:pt x="2864846" y="463119"/>
                </a:moveTo>
                <a:lnTo>
                  <a:pt x="2864786" y="452287"/>
                </a:lnTo>
                <a:lnTo>
                  <a:pt x="2861209" y="448378"/>
                </a:lnTo>
                <a:lnTo>
                  <a:pt x="2854919" y="461377"/>
                </a:lnTo>
                <a:lnTo>
                  <a:pt x="2864846" y="463119"/>
                </a:lnTo>
                <a:close/>
              </a:path>
              <a:path w="2873375" h="1678305">
                <a:moveTo>
                  <a:pt x="2867754" y="463629"/>
                </a:moveTo>
                <a:lnTo>
                  <a:pt x="2867720" y="455493"/>
                </a:lnTo>
                <a:lnTo>
                  <a:pt x="2864786" y="452287"/>
                </a:lnTo>
                <a:lnTo>
                  <a:pt x="2864846" y="463119"/>
                </a:lnTo>
                <a:lnTo>
                  <a:pt x="2867754" y="463629"/>
                </a:lnTo>
                <a:close/>
              </a:path>
              <a:path w="2873375" h="1678305">
                <a:moveTo>
                  <a:pt x="2867924" y="463659"/>
                </a:moveTo>
                <a:lnTo>
                  <a:pt x="2870438" y="458463"/>
                </a:lnTo>
                <a:lnTo>
                  <a:pt x="2867720" y="455493"/>
                </a:lnTo>
                <a:lnTo>
                  <a:pt x="2867754" y="463629"/>
                </a:lnTo>
                <a:lnTo>
                  <a:pt x="2867924" y="463659"/>
                </a:lnTo>
                <a:close/>
              </a:path>
              <a:path w="2873375" h="1678305">
                <a:moveTo>
                  <a:pt x="2872823" y="1678249"/>
                </a:moveTo>
                <a:lnTo>
                  <a:pt x="2867754" y="463629"/>
                </a:lnTo>
                <a:lnTo>
                  <a:pt x="2864846" y="463119"/>
                </a:lnTo>
                <a:lnTo>
                  <a:pt x="2865358" y="556441"/>
                </a:lnTo>
                <a:lnTo>
                  <a:pt x="2404628" y="1508701"/>
                </a:lnTo>
                <a:lnTo>
                  <a:pt x="2415610" y="1515163"/>
                </a:lnTo>
                <a:lnTo>
                  <a:pt x="2415208" y="1515993"/>
                </a:lnTo>
                <a:lnTo>
                  <a:pt x="2426329" y="1522167"/>
                </a:lnTo>
                <a:lnTo>
                  <a:pt x="2458940" y="1454766"/>
                </a:lnTo>
                <a:lnTo>
                  <a:pt x="2477112" y="1446367"/>
                </a:lnTo>
                <a:lnTo>
                  <a:pt x="2494056" y="1440507"/>
                </a:lnTo>
                <a:lnTo>
                  <a:pt x="2508535" y="1439741"/>
                </a:lnTo>
                <a:lnTo>
                  <a:pt x="2522030" y="1441007"/>
                </a:lnTo>
                <a:lnTo>
                  <a:pt x="2534544" y="1444304"/>
                </a:lnTo>
                <a:lnTo>
                  <a:pt x="2546074" y="1449632"/>
                </a:lnTo>
                <a:lnTo>
                  <a:pt x="2557334" y="1455519"/>
                </a:lnTo>
                <a:lnTo>
                  <a:pt x="2580961" y="1465007"/>
                </a:lnTo>
                <a:lnTo>
                  <a:pt x="2593646" y="1467949"/>
                </a:lnTo>
                <a:lnTo>
                  <a:pt x="2617812" y="1476320"/>
                </a:lnTo>
                <a:lnTo>
                  <a:pt x="2618337" y="1475236"/>
                </a:lnTo>
                <a:lnTo>
                  <a:pt x="2629245" y="1481851"/>
                </a:lnTo>
                <a:lnTo>
                  <a:pt x="2629769" y="1480767"/>
                </a:lnTo>
                <a:lnTo>
                  <a:pt x="2654361" y="1488258"/>
                </a:lnTo>
                <a:lnTo>
                  <a:pt x="2679101" y="1495445"/>
                </a:lnTo>
                <a:lnTo>
                  <a:pt x="2703742" y="1502834"/>
                </a:lnTo>
                <a:lnTo>
                  <a:pt x="2728040" y="1510935"/>
                </a:lnTo>
                <a:lnTo>
                  <a:pt x="2728523" y="1509936"/>
                </a:lnTo>
                <a:lnTo>
                  <a:pt x="2739800" y="1515789"/>
                </a:lnTo>
                <a:lnTo>
                  <a:pt x="2750389" y="1523063"/>
                </a:lnTo>
                <a:lnTo>
                  <a:pt x="2760240" y="1531861"/>
                </a:lnTo>
                <a:lnTo>
                  <a:pt x="2758766" y="1534908"/>
                </a:lnTo>
                <a:lnTo>
                  <a:pt x="2768528" y="1543892"/>
                </a:lnTo>
                <a:lnTo>
                  <a:pt x="2762238" y="1556892"/>
                </a:lnTo>
                <a:lnTo>
                  <a:pt x="2769739" y="1570548"/>
                </a:lnTo>
                <a:lnTo>
                  <a:pt x="2731962" y="1648629"/>
                </a:lnTo>
                <a:lnTo>
                  <a:pt x="2782710" y="1660378"/>
                </a:lnTo>
                <a:lnTo>
                  <a:pt x="2820430" y="1669896"/>
                </a:lnTo>
                <a:lnTo>
                  <a:pt x="2847209" y="1672868"/>
                </a:lnTo>
                <a:lnTo>
                  <a:pt x="2872823" y="1678249"/>
                </a:lnTo>
                <a:close/>
              </a:path>
              <a:path w="2873375" h="1678305">
                <a:moveTo>
                  <a:pt x="2385105" y="1490733"/>
                </a:moveTo>
                <a:lnTo>
                  <a:pt x="2394539" y="1471234"/>
                </a:lnTo>
                <a:lnTo>
                  <a:pt x="2380011" y="1472101"/>
                </a:lnTo>
                <a:lnTo>
                  <a:pt x="2375589" y="1481241"/>
                </a:lnTo>
                <a:lnTo>
                  <a:pt x="2385105" y="1490733"/>
                </a:lnTo>
                <a:close/>
              </a:path>
              <a:path w="2873375" h="1678305">
                <a:moveTo>
                  <a:pt x="2404628" y="1508701"/>
                </a:moveTo>
                <a:lnTo>
                  <a:pt x="2865358" y="556441"/>
                </a:lnTo>
                <a:lnTo>
                  <a:pt x="2854026" y="550704"/>
                </a:lnTo>
                <a:lnTo>
                  <a:pt x="2393744" y="1502036"/>
                </a:lnTo>
                <a:lnTo>
                  <a:pt x="2404628" y="1508701"/>
                </a:lnTo>
                <a:close/>
              </a:path>
              <a:path w="2873375" h="1678305">
                <a:moveTo>
                  <a:pt x="2459889" y="1540284"/>
                </a:moveTo>
                <a:lnTo>
                  <a:pt x="2463910" y="1531973"/>
                </a:lnTo>
                <a:lnTo>
                  <a:pt x="2456253" y="1518639"/>
                </a:lnTo>
                <a:lnTo>
                  <a:pt x="2460512" y="1509838"/>
                </a:lnTo>
                <a:lnTo>
                  <a:pt x="2450128" y="1502140"/>
                </a:lnTo>
                <a:lnTo>
                  <a:pt x="2455369" y="1491307"/>
                </a:lnTo>
                <a:lnTo>
                  <a:pt x="2451512" y="1470119"/>
                </a:lnTo>
                <a:lnTo>
                  <a:pt x="2426329" y="1522167"/>
                </a:lnTo>
                <a:lnTo>
                  <a:pt x="2448768" y="1534110"/>
                </a:lnTo>
                <a:lnTo>
                  <a:pt x="2459889" y="1540284"/>
                </a:lnTo>
                <a:close/>
              </a:path>
              <a:path w="2873375" h="1678305">
                <a:moveTo>
                  <a:pt x="2731962" y="1648629"/>
                </a:moveTo>
                <a:lnTo>
                  <a:pt x="2757947" y="1594922"/>
                </a:lnTo>
                <a:lnTo>
                  <a:pt x="2738096" y="1606791"/>
                </a:lnTo>
                <a:lnTo>
                  <a:pt x="2720800" y="1613379"/>
                </a:lnTo>
                <a:lnTo>
                  <a:pt x="2705666" y="1615498"/>
                </a:lnTo>
                <a:lnTo>
                  <a:pt x="2680869" y="1608430"/>
                </a:lnTo>
                <a:lnTo>
                  <a:pt x="2643034" y="1599149"/>
                </a:lnTo>
                <a:lnTo>
                  <a:pt x="2618991" y="1590524"/>
                </a:lnTo>
                <a:lnTo>
                  <a:pt x="2616001" y="1596702"/>
                </a:lnTo>
                <a:lnTo>
                  <a:pt x="2604086" y="1592169"/>
                </a:lnTo>
                <a:lnTo>
                  <a:pt x="2604684" y="1590934"/>
                </a:lnTo>
                <a:lnTo>
                  <a:pt x="2593506" y="1584878"/>
                </a:lnTo>
                <a:lnTo>
                  <a:pt x="2581549" y="1580430"/>
                </a:lnTo>
                <a:lnTo>
                  <a:pt x="2557104" y="1572634"/>
                </a:lnTo>
                <a:lnTo>
                  <a:pt x="2521178" y="1559409"/>
                </a:lnTo>
                <a:lnTo>
                  <a:pt x="2496585" y="1551918"/>
                </a:lnTo>
                <a:lnTo>
                  <a:pt x="2460413" y="1539200"/>
                </a:lnTo>
                <a:lnTo>
                  <a:pt x="2470797" y="1546898"/>
                </a:lnTo>
                <a:lnTo>
                  <a:pt x="2504136" y="1565472"/>
                </a:lnTo>
                <a:lnTo>
                  <a:pt x="2550438" y="1586412"/>
                </a:lnTo>
                <a:lnTo>
                  <a:pt x="2585120" y="1602210"/>
                </a:lnTo>
                <a:lnTo>
                  <a:pt x="2632626" y="1620662"/>
                </a:lnTo>
                <a:lnTo>
                  <a:pt x="2681753" y="1635762"/>
                </a:lnTo>
                <a:lnTo>
                  <a:pt x="2731962" y="1648629"/>
                </a:lnTo>
                <a:close/>
              </a:path>
            </a:pathLst>
          </a:custGeom>
          <a:solidFill>
            <a:srgbClr val="FFE8DE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4" name="object 4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4421151" y="5426390"/>
            <a:ext cx="4769199" cy="143160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541601" y="5310966"/>
            <a:ext cx="647700" cy="931069"/>
          </a:xfrm>
          <a:custGeom>
            <a:avLst/>
            <a:gdLst/>
            <a:ahLst/>
            <a:cxnLst/>
            <a:rect l="l" t="t" r="r" b="b"/>
            <a:pathLst>
              <a:path w="690879" h="993140">
                <a:moveTo>
                  <a:pt x="312578" y="992981"/>
                </a:moveTo>
                <a:lnTo>
                  <a:pt x="293294" y="972748"/>
                </a:lnTo>
                <a:lnTo>
                  <a:pt x="294035" y="950952"/>
                </a:lnTo>
                <a:lnTo>
                  <a:pt x="296614" y="900827"/>
                </a:lnTo>
                <a:lnTo>
                  <a:pt x="308982" y="739618"/>
                </a:lnTo>
                <a:lnTo>
                  <a:pt x="313146" y="685902"/>
                </a:lnTo>
                <a:lnTo>
                  <a:pt x="317345" y="632204"/>
                </a:lnTo>
                <a:lnTo>
                  <a:pt x="321588" y="578527"/>
                </a:lnTo>
                <a:lnTo>
                  <a:pt x="321746" y="575524"/>
                </a:lnTo>
                <a:lnTo>
                  <a:pt x="321588" y="572521"/>
                </a:lnTo>
                <a:lnTo>
                  <a:pt x="321588" y="568411"/>
                </a:lnTo>
                <a:lnTo>
                  <a:pt x="319533" y="569201"/>
                </a:lnTo>
                <a:lnTo>
                  <a:pt x="317478" y="570308"/>
                </a:lnTo>
                <a:lnTo>
                  <a:pt x="315582" y="571256"/>
                </a:lnTo>
                <a:lnTo>
                  <a:pt x="269537" y="600477"/>
                </a:lnTo>
                <a:lnTo>
                  <a:pt x="223448" y="629682"/>
                </a:lnTo>
                <a:lnTo>
                  <a:pt x="177388" y="659036"/>
                </a:lnTo>
                <a:lnTo>
                  <a:pt x="131433" y="688701"/>
                </a:lnTo>
                <a:lnTo>
                  <a:pt x="89466" y="717449"/>
                </a:lnTo>
                <a:lnTo>
                  <a:pt x="68749" y="732246"/>
                </a:lnTo>
                <a:lnTo>
                  <a:pt x="47973" y="747028"/>
                </a:lnTo>
                <a:lnTo>
                  <a:pt x="42446" y="751034"/>
                </a:lnTo>
                <a:lnTo>
                  <a:pt x="36948" y="755129"/>
                </a:lnTo>
                <a:lnTo>
                  <a:pt x="31391" y="759164"/>
                </a:lnTo>
                <a:lnTo>
                  <a:pt x="25685" y="762992"/>
                </a:lnTo>
                <a:lnTo>
                  <a:pt x="19289" y="765828"/>
                </a:lnTo>
                <a:lnTo>
                  <a:pt x="13159" y="766351"/>
                </a:lnTo>
                <a:lnTo>
                  <a:pt x="7681" y="764682"/>
                </a:lnTo>
                <a:lnTo>
                  <a:pt x="3240" y="760938"/>
                </a:lnTo>
                <a:lnTo>
                  <a:pt x="523" y="755786"/>
                </a:lnTo>
                <a:lnTo>
                  <a:pt x="0" y="750070"/>
                </a:lnTo>
                <a:lnTo>
                  <a:pt x="1728" y="744177"/>
                </a:lnTo>
                <a:lnTo>
                  <a:pt x="52411" y="701914"/>
                </a:lnTo>
                <a:lnTo>
                  <a:pt x="104895" y="665786"/>
                </a:lnTo>
                <a:lnTo>
                  <a:pt x="173862" y="620351"/>
                </a:lnTo>
                <a:lnTo>
                  <a:pt x="216453" y="592833"/>
                </a:lnTo>
                <a:lnTo>
                  <a:pt x="259134" y="565432"/>
                </a:lnTo>
                <a:lnTo>
                  <a:pt x="301830" y="538062"/>
                </a:lnTo>
                <a:lnTo>
                  <a:pt x="304675" y="536797"/>
                </a:lnTo>
                <a:lnTo>
                  <a:pt x="307362" y="534584"/>
                </a:lnTo>
                <a:lnTo>
                  <a:pt x="310840" y="532055"/>
                </a:lnTo>
                <a:lnTo>
                  <a:pt x="276090" y="505653"/>
                </a:lnTo>
                <a:lnTo>
                  <a:pt x="245163" y="475665"/>
                </a:lnTo>
                <a:lnTo>
                  <a:pt x="216014" y="444076"/>
                </a:lnTo>
                <a:lnTo>
                  <a:pt x="186599" y="412872"/>
                </a:lnTo>
                <a:lnTo>
                  <a:pt x="152300" y="380086"/>
                </a:lnTo>
                <a:lnTo>
                  <a:pt x="140759" y="369246"/>
                </a:lnTo>
                <a:lnTo>
                  <a:pt x="136965" y="365768"/>
                </a:lnTo>
                <a:lnTo>
                  <a:pt x="129062" y="358813"/>
                </a:lnTo>
                <a:lnTo>
                  <a:pt x="123265" y="352700"/>
                </a:lnTo>
                <a:lnTo>
                  <a:pt x="120151" y="347373"/>
                </a:lnTo>
                <a:lnTo>
                  <a:pt x="119793" y="342787"/>
                </a:lnTo>
                <a:lnTo>
                  <a:pt x="122265" y="338897"/>
                </a:lnTo>
                <a:lnTo>
                  <a:pt x="127807" y="335787"/>
                </a:lnTo>
                <a:lnTo>
                  <a:pt x="133053" y="335953"/>
                </a:lnTo>
                <a:lnTo>
                  <a:pt x="178814" y="372367"/>
                </a:lnTo>
                <a:lnTo>
                  <a:pt x="214260" y="403546"/>
                </a:lnTo>
                <a:lnTo>
                  <a:pt x="249016" y="437570"/>
                </a:lnTo>
                <a:lnTo>
                  <a:pt x="266208" y="454849"/>
                </a:lnTo>
                <a:lnTo>
                  <a:pt x="283652" y="471832"/>
                </a:lnTo>
                <a:lnTo>
                  <a:pt x="293074" y="480130"/>
                </a:lnTo>
                <a:lnTo>
                  <a:pt x="303075" y="488192"/>
                </a:lnTo>
                <a:lnTo>
                  <a:pt x="313638" y="496372"/>
                </a:lnTo>
                <a:lnTo>
                  <a:pt x="324750" y="505026"/>
                </a:lnTo>
                <a:lnTo>
                  <a:pt x="325224" y="499019"/>
                </a:lnTo>
                <a:lnTo>
                  <a:pt x="325540" y="495858"/>
                </a:lnTo>
                <a:lnTo>
                  <a:pt x="327970" y="443709"/>
                </a:lnTo>
                <a:lnTo>
                  <a:pt x="332446" y="345699"/>
                </a:lnTo>
                <a:lnTo>
                  <a:pt x="334734" y="296687"/>
                </a:lnTo>
                <a:lnTo>
                  <a:pt x="337111" y="247678"/>
                </a:lnTo>
                <a:lnTo>
                  <a:pt x="339617" y="198677"/>
                </a:lnTo>
                <a:lnTo>
                  <a:pt x="342295" y="149690"/>
                </a:lnTo>
                <a:lnTo>
                  <a:pt x="348499" y="82985"/>
                </a:lnTo>
                <a:lnTo>
                  <a:pt x="352520" y="49662"/>
                </a:lnTo>
                <a:lnTo>
                  <a:pt x="356363" y="16280"/>
                </a:lnTo>
                <a:lnTo>
                  <a:pt x="356679" y="13277"/>
                </a:lnTo>
                <a:lnTo>
                  <a:pt x="356837" y="9484"/>
                </a:lnTo>
                <a:lnTo>
                  <a:pt x="358734" y="7587"/>
                </a:lnTo>
                <a:lnTo>
                  <a:pt x="362212" y="4267"/>
                </a:lnTo>
                <a:lnTo>
                  <a:pt x="366954" y="0"/>
                </a:lnTo>
                <a:lnTo>
                  <a:pt x="374857" y="632"/>
                </a:lnTo>
                <a:lnTo>
                  <a:pt x="379757" y="5374"/>
                </a:lnTo>
                <a:lnTo>
                  <a:pt x="383551" y="14068"/>
                </a:lnTo>
                <a:lnTo>
                  <a:pt x="383393" y="20232"/>
                </a:lnTo>
                <a:lnTo>
                  <a:pt x="382919" y="25606"/>
                </a:lnTo>
                <a:lnTo>
                  <a:pt x="381093" y="48487"/>
                </a:lnTo>
                <a:lnTo>
                  <a:pt x="377206" y="94247"/>
                </a:lnTo>
                <a:lnTo>
                  <a:pt x="373077" y="164220"/>
                </a:lnTo>
                <a:lnTo>
                  <a:pt x="370572" y="211295"/>
                </a:lnTo>
                <a:lnTo>
                  <a:pt x="368119" y="258361"/>
                </a:lnTo>
                <a:lnTo>
                  <a:pt x="363320" y="352502"/>
                </a:lnTo>
                <a:lnTo>
                  <a:pt x="360947" y="399595"/>
                </a:lnTo>
                <a:lnTo>
                  <a:pt x="359011" y="443221"/>
                </a:lnTo>
                <a:lnTo>
                  <a:pt x="357154" y="490484"/>
                </a:lnTo>
                <a:lnTo>
                  <a:pt x="357312" y="494119"/>
                </a:lnTo>
                <a:lnTo>
                  <a:pt x="357312" y="498703"/>
                </a:lnTo>
                <a:lnTo>
                  <a:pt x="359050" y="498071"/>
                </a:lnTo>
                <a:lnTo>
                  <a:pt x="360947" y="497280"/>
                </a:lnTo>
                <a:lnTo>
                  <a:pt x="362528" y="496490"/>
                </a:lnTo>
                <a:lnTo>
                  <a:pt x="535969" y="378103"/>
                </a:lnTo>
                <a:lnTo>
                  <a:pt x="622707" y="318980"/>
                </a:lnTo>
                <a:lnTo>
                  <a:pt x="659537" y="294954"/>
                </a:lnTo>
                <a:lnTo>
                  <a:pt x="674237" y="291634"/>
                </a:lnTo>
                <a:lnTo>
                  <a:pt x="681350" y="292109"/>
                </a:lnTo>
                <a:lnTo>
                  <a:pt x="684512" y="292425"/>
                </a:lnTo>
                <a:lnTo>
                  <a:pt x="689254" y="297799"/>
                </a:lnTo>
                <a:lnTo>
                  <a:pt x="689728" y="301277"/>
                </a:lnTo>
                <a:lnTo>
                  <a:pt x="690360" y="305228"/>
                </a:lnTo>
                <a:lnTo>
                  <a:pt x="652938" y="338897"/>
                </a:lnTo>
                <a:lnTo>
                  <a:pt x="620020" y="362923"/>
                </a:lnTo>
                <a:lnTo>
                  <a:pt x="581244" y="389493"/>
                </a:lnTo>
                <a:lnTo>
                  <a:pt x="542290" y="415915"/>
                </a:lnTo>
                <a:lnTo>
                  <a:pt x="503277" y="442278"/>
                </a:lnTo>
                <a:lnTo>
                  <a:pt x="464323" y="468670"/>
                </a:lnTo>
                <a:lnTo>
                  <a:pt x="420084" y="499118"/>
                </a:lnTo>
                <a:lnTo>
                  <a:pt x="375964" y="529684"/>
                </a:lnTo>
                <a:lnTo>
                  <a:pt x="371696" y="533004"/>
                </a:lnTo>
                <a:lnTo>
                  <a:pt x="368534" y="535375"/>
                </a:lnTo>
                <a:lnTo>
                  <a:pt x="384228" y="550075"/>
                </a:lnTo>
                <a:lnTo>
                  <a:pt x="399713" y="564657"/>
                </a:lnTo>
                <a:lnTo>
                  <a:pt x="415258" y="578942"/>
                </a:lnTo>
                <a:lnTo>
                  <a:pt x="431129" y="592753"/>
                </a:lnTo>
                <a:lnTo>
                  <a:pt x="457131" y="614241"/>
                </a:lnTo>
                <a:lnTo>
                  <a:pt x="483371" y="635432"/>
                </a:lnTo>
                <a:lnTo>
                  <a:pt x="509728" y="656504"/>
                </a:lnTo>
                <a:lnTo>
                  <a:pt x="536086" y="677636"/>
                </a:lnTo>
                <a:lnTo>
                  <a:pt x="552841" y="700239"/>
                </a:lnTo>
                <a:lnTo>
                  <a:pt x="543990" y="714782"/>
                </a:lnTo>
                <a:lnTo>
                  <a:pt x="536560" y="716678"/>
                </a:lnTo>
                <a:lnTo>
                  <a:pt x="529131" y="714465"/>
                </a:lnTo>
                <a:lnTo>
                  <a:pt x="522650" y="712569"/>
                </a:lnTo>
                <a:lnTo>
                  <a:pt x="516644" y="709407"/>
                </a:lnTo>
                <a:lnTo>
                  <a:pt x="511428" y="705139"/>
                </a:lnTo>
                <a:lnTo>
                  <a:pt x="472990" y="674210"/>
                </a:lnTo>
                <a:lnTo>
                  <a:pt x="435101" y="642643"/>
                </a:lnTo>
                <a:lnTo>
                  <a:pt x="398308" y="609802"/>
                </a:lnTo>
                <a:lnTo>
                  <a:pt x="363160" y="575050"/>
                </a:lnTo>
                <a:lnTo>
                  <a:pt x="360789" y="572521"/>
                </a:lnTo>
                <a:lnTo>
                  <a:pt x="358102" y="570150"/>
                </a:lnTo>
                <a:lnTo>
                  <a:pt x="354466" y="566672"/>
                </a:lnTo>
                <a:lnTo>
                  <a:pt x="353992" y="570466"/>
                </a:lnTo>
                <a:lnTo>
                  <a:pt x="353676" y="572521"/>
                </a:lnTo>
                <a:lnTo>
                  <a:pt x="353518" y="574418"/>
                </a:lnTo>
                <a:lnTo>
                  <a:pt x="339398" y="772324"/>
                </a:lnTo>
                <a:lnTo>
                  <a:pt x="332282" y="871282"/>
                </a:lnTo>
                <a:lnTo>
                  <a:pt x="328701" y="920744"/>
                </a:lnTo>
                <a:lnTo>
                  <a:pt x="326765" y="946351"/>
                </a:lnTo>
                <a:lnTo>
                  <a:pt x="325723" y="959154"/>
                </a:lnTo>
                <a:lnTo>
                  <a:pt x="324591" y="971958"/>
                </a:lnTo>
                <a:lnTo>
                  <a:pt x="324275" y="976226"/>
                </a:lnTo>
                <a:lnTo>
                  <a:pt x="323959" y="981284"/>
                </a:lnTo>
                <a:lnTo>
                  <a:pt x="321430" y="984129"/>
                </a:lnTo>
                <a:lnTo>
                  <a:pt x="318111" y="988081"/>
                </a:lnTo>
                <a:lnTo>
                  <a:pt x="312578" y="992981"/>
                </a:lnTo>
                <a:close/>
              </a:path>
            </a:pathLst>
          </a:custGeom>
          <a:solidFill>
            <a:srgbClr val="FF9940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5786238" cy="98821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2027463" y="1809752"/>
            <a:ext cx="7955161" cy="2106811"/>
            <a:chOff x="537027" y="1930402"/>
            <a:chExt cx="8485505" cy="22472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7027" y="1930402"/>
              <a:ext cx="3638549" cy="22383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2018" y="1930402"/>
              <a:ext cx="2905125" cy="22383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59636" y="1938885"/>
              <a:ext cx="3762374" cy="2238374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524000" y="5001248"/>
            <a:ext cx="1575158" cy="16858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086956" y="2852262"/>
            <a:ext cx="175109" cy="187782"/>
          </a:xfrm>
          <a:prstGeom prst="rect">
            <a:avLst/>
          </a:prstGeom>
        </p:spPr>
      </p:pic>
      <p:sp>
        <p:nvSpPr>
          <p:cNvPr id="13" name="object 13"/>
          <p:cNvSpPr/>
          <p:nvPr/>
        </p:nvSpPr>
        <p:spPr>
          <a:xfrm>
            <a:off x="9740347" y="2918185"/>
            <a:ext cx="174427" cy="52983"/>
          </a:xfrm>
          <a:custGeom>
            <a:avLst/>
            <a:gdLst/>
            <a:ahLst/>
            <a:cxnLst/>
            <a:rect l="l" t="t" r="r" b="b"/>
            <a:pathLst>
              <a:path w="186054" h="56514">
                <a:moveTo>
                  <a:pt x="4105" y="56241"/>
                </a:moveTo>
                <a:lnTo>
                  <a:pt x="1325" y="54229"/>
                </a:lnTo>
                <a:lnTo>
                  <a:pt x="0" y="49403"/>
                </a:lnTo>
                <a:lnTo>
                  <a:pt x="1649" y="47270"/>
                </a:lnTo>
                <a:lnTo>
                  <a:pt x="41570" y="32129"/>
                </a:lnTo>
                <a:lnTo>
                  <a:pt x="110639" y="12512"/>
                </a:lnTo>
                <a:lnTo>
                  <a:pt x="181397" y="301"/>
                </a:lnTo>
                <a:lnTo>
                  <a:pt x="183905" y="0"/>
                </a:lnTo>
                <a:lnTo>
                  <a:pt x="186045" y="2667"/>
                </a:lnTo>
                <a:lnTo>
                  <a:pt x="186045" y="7672"/>
                </a:lnTo>
                <a:lnTo>
                  <a:pt x="183888" y="9297"/>
                </a:lnTo>
                <a:lnTo>
                  <a:pt x="171521" y="10854"/>
                </a:lnTo>
                <a:lnTo>
                  <a:pt x="161666" y="12263"/>
                </a:lnTo>
                <a:lnTo>
                  <a:pt x="107388" y="22777"/>
                </a:lnTo>
                <a:lnTo>
                  <a:pt x="39509" y="42682"/>
                </a:lnTo>
                <a:lnTo>
                  <a:pt x="6440" y="55280"/>
                </a:lnTo>
                <a:lnTo>
                  <a:pt x="4105" y="56241"/>
                </a:lnTo>
                <a:close/>
              </a:path>
            </a:pathLst>
          </a:custGeom>
          <a:solidFill>
            <a:srgbClr val="EFBF0D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14" name="object 14"/>
          <p:cNvSpPr/>
          <p:nvPr/>
        </p:nvSpPr>
        <p:spPr>
          <a:xfrm>
            <a:off x="9737155" y="3118060"/>
            <a:ext cx="107752" cy="17859"/>
          </a:xfrm>
          <a:custGeom>
            <a:avLst/>
            <a:gdLst/>
            <a:ahLst/>
            <a:cxnLst/>
            <a:rect l="l" t="t" r="r" b="b"/>
            <a:pathLst>
              <a:path w="114934" h="19050">
                <a:moveTo>
                  <a:pt x="110418" y="18926"/>
                </a:moveTo>
                <a:lnTo>
                  <a:pt x="57246" y="10869"/>
                </a:lnTo>
                <a:lnTo>
                  <a:pt x="5993" y="9295"/>
                </a:lnTo>
                <a:lnTo>
                  <a:pt x="0" y="9459"/>
                </a:lnTo>
                <a:lnTo>
                  <a:pt x="24" y="163"/>
                </a:lnTo>
                <a:lnTo>
                  <a:pt x="5993" y="0"/>
                </a:lnTo>
                <a:lnTo>
                  <a:pt x="32270" y="61"/>
                </a:lnTo>
                <a:lnTo>
                  <a:pt x="58490" y="1669"/>
                </a:lnTo>
                <a:lnTo>
                  <a:pt x="84571" y="4803"/>
                </a:lnTo>
                <a:lnTo>
                  <a:pt x="110435" y="9448"/>
                </a:lnTo>
                <a:lnTo>
                  <a:pt x="112904" y="9965"/>
                </a:lnTo>
                <a:lnTo>
                  <a:pt x="114315" y="12856"/>
                </a:lnTo>
                <a:lnTo>
                  <a:pt x="112988" y="17689"/>
                </a:lnTo>
                <a:lnTo>
                  <a:pt x="110418" y="18926"/>
                </a:lnTo>
                <a:close/>
              </a:path>
            </a:pathLst>
          </a:custGeom>
          <a:solidFill>
            <a:srgbClr val="EFBF0D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15" name="object 15"/>
          <p:cNvSpPr/>
          <p:nvPr/>
        </p:nvSpPr>
        <p:spPr>
          <a:xfrm>
            <a:off x="9345326" y="2559837"/>
            <a:ext cx="28575" cy="89892"/>
          </a:xfrm>
          <a:custGeom>
            <a:avLst/>
            <a:gdLst/>
            <a:ahLst/>
            <a:cxnLst/>
            <a:rect l="l" t="t" r="r" b="b"/>
            <a:pathLst>
              <a:path w="30479" h="95885">
                <a:moveTo>
                  <a:pt x="8968" y="95781"/>
                </a:moveTo>
                <a:lnTo>
                  <a:pt x="0" y="93321"/>
                </a:lnTo>
                <a:lnTo>
                  <a:pt x="1673" y="87567"/>
                </a:lnTo>
                <a:lnTo>
                  <a:pt x="7353" y="66862"/>
                </a:lnTo>
                <a:lnTo>
                  <a:pt x="12402" y="45997"/>
                </a:lnTo>
                <a:lnTo>
                  <a:pt x="16817" y="24989"/>
                </a:lnTo>
                <a:lnTo>
                  <a:pt x="20593" y="3854"/>
                </a:lnTo>
                <a:lnTo>
                  <a:pt x="21000" y="1362"/>
                </a:lnTo>
                <a:lnTo>
                  <a:pt x="24090" y="0"/>
                </a:lnTo>
                <a:lnTo>
                  <a:pt x="28911" y="1325"/>
                </a:lnTo>
                <a:lnTo>
                  <a:pt x="29960" y="3852"/>
                </a:lnTo>
                <a:lnTo>
                  <a:pt x="29556" y="6326"/>
                </a:lnTo>
                <a:lnTo>
                  <a:pt x="25780" y="27462"/>
                </a:lnTo>
                <a:lnTo>
                  <a:pt x="21365" y="48469"/>
                </a:lnTo>
                <a:lnTo>
                  <a:pt x="16316" y="69333"/>
                </a:lnTo>
                <a:lnTo>
                  <a:pt x="10636" y="90038"/>
                </a:lnTo>
                <a:lnTo>
                  <a:pt x="8968" y="95781"/>
                </a:lnTo>
                <a:close/>
              </a:path>
            </a:pathLst>
          </a:custGeom>
          <a:solidFill>
            <a:srgbClr val="EFBF0D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16" name="object 16"/>
          <p:cNvSpPr/>
          <p:nvPr/>
        </p:nvSpPr>
        <p:spPr>
          <a:xfrm>
            <a:off x="9110409" y="2479386"/>
            <a:ext cx="58341" cy="163116"/>
          </a:xfrm>
          <a:custGeom>
            <a:avLst/>
            <a:gdLst/>
            <a:ahLst/>
            <a:cxnLst/>
            <a:rect l="l" t="t" r="r" b="b"/>
            <a:pathLst>
              <a:path w="62229" h="173989">
                <a:moveTo>
                  <a:pt x="53071" y="173942"/>
                </a:moveTo>
                <a:lnTo>
                  <a:pt x="1775" y="8169"/>
                </a:lnTo>
                <a:lnTo>
                  <a:pt x="0" y="2431"/>
                </a:lnTo>
                <a:lnTo>
                  <a:pt x="8975" y="0"/>
                </a:lnTo>
                <a:lnTo>
                  <a:pt x="62047" y="171510"/>
                </a:lnTo>
                <a:lnTo>
                  <a:pt x="53071" y="173942"/>
                </a:lnTo>
                <a:close/>
              </a:path>
            </a:pathLst>
          </a:custGeom>
          <a:solidFill>
            <a:srgbClr val="EFBF0D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grpSp>
        <p:nvGrpSpPr>
          <p:cNvPr id="17" name="object 17"/>
          <p:cNvGrpSpPr/>
          <p:nvPr/>
        </p:nvGrpSpPr>
        <p:grpSpPr>
          <a:xfrm>
            <a:off x="8639048" y="2545815"/>
            <a:ext cx="1891903" cy="1537692"/>
            <a:chOff x="7589384" y="2715536"/>
            <a:chExt cx="2018030" cy="1640205"/>
          </a:xfrm>
        </p:grpSpPr>
        <p:sp>
          <p:nvSpPr>
            <p:cNvPr id="18" name="object 18"/>
            <p:cNvSpPr/>
            <p:nvPr/>
          </p:nvSpPr>
          <p:spPr>
            <a:xfrm>
              <a:off x="7591882" y="3222017"/>
              <a:ext cx="115570" cy="29845"/>
            </a:xfrm>
            <a:custGeom>
              <a:avLst/>
              <a:gdLst/>
              <a:ahLst/>
              <a:cxnLst/>
              <a:rect l="l" t="t" r="r" b="b"/>
              <a:pathLst>
                <a:path w="115570" h="29845">
                  <a:moveTo>
                    <a:pt x="111506" y="29432"/>
                  </a:moveTo>
                  <a:lnTo>
                    <a:pt x="3868" y="9420"/>
                  </a:lnTo>
                  <a:lnTo>
                    <a:pt x="1388" y="8959"/>
                  </a:lnTo>
                  <a:lnTo>
                    <a:pt x="0" y="5967"/>
                  </a:lnTo>
                  <a:lnTo>
                    <a:pt x="1327" y="1139"/>
                  </a:lnTo>
                  <a:lnTo>
                    <a:pt x="3874" y="0"/>
                  </a:lnTo>
                  <a:lnTo>
                    <a:pt x="113991" y="20471"/>
                  </a:lnTo>
                  <a:lnTo>
                    <a:pt x="115378" y="23464"/>
                  </a:lnTo>
                  <a:lnTo>
                    <a:pt x="114053" y="28292"/>
                  </a:lnTo>
                  <a:lnTo>
                    <a:pt x="111506" y="29432"/>
                  </a:lnTo>
                  <a:close/>
                </a:path>
              </a:pathLst>
            </a:custGeom>
            <a:solidFill>
              <a:srgbClr val="EFBF0D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89384" y="2715536"/>
              <a:ext cx="2017481" cy="1640147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962660" y="457200"/>
            <a:ext cx="6347460" cy="53086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4680" algn="l"/>
                <a:tab pos="2676525" algn="l"/>
              </a:tabLst>
            </a:pPr>
            <a:r>
              <a:rPr sz="3375" b="1" spc="19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4.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Kampanye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19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anti-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bullying*</a:t>
            </a:r>
            <a:endParaRPr sz="3375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724438" y="4064888"/>
            <a:ext cx="6863953" cy="109601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2345" spc="-254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poster,</a:t>
            </a:r>
            <a:r>
              <a:rPr sz="2345" spc="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project</a:t>
            </a:r>
            <a:r>
              <a:rPr sz="2345" spc="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6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bersama</a:t>
            </a:r>
            <a:r>
              <a:rPr sz="2345" spc="1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orangtua,</a:t>
            </a:r>
            <a:r>
              <a:rPr sz="2345" spc="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menggambar, </a:t>
            </a:r>
            <a:r>
              <a:rPr sz="2345" spc="-2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mewarnai,</a:t>
            </a:r>
            <a:r>
              <a:rPr sz="2345" spc="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role</a:t>
            </a:r>
            <a:r>
              <a:rPr sz="2345" spc="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play,</a:t>
            </a:r>
            <a:r>
              <a:rPr sz="2345" spc="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pentas</a:t>
            </a:r>
            <a:r>
              <a:rPr sz="2345" spc="1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seni,</a:t>
            </a:r>
            <a:r>
              <a:rPr sz="2345" spc="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31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menyanyi,</a:t>
            </a:r>
            <a:r>
              <a:rPr sz="234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4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menonton </a:t>
            </a:r>
            <a:r>
              <a:rPr sz="2345" spc="-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film,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6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webinar,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parenting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class,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pelatihan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1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guru,</a:t>
            </a:r>
            <a:r>
              <a:rPr sz="2345" spc="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 </a:t>
            </a:r>
            <a:r>
              <a:rPr sz="2345" spc="-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dll</a:t>
            </a:r>
            <a:endParaRPr sz="2345">
              <a:latin typeface="Verdana" panose="020B0604030504040204"/>
              <a:cs typeface="Verdana" panose="020B060403050404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678378" y="6604992"/>
            <a:ext cx="6045994" cy="227965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5" spc="-15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</a:rPr>
              <a:t>*</a:t>
            </a:r>
            <a:endParaRPr sz="1405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/>
          <p:cNvSpPr>
            <a:spLocks noGrp="1"/>
          </p:cNvSpPr>
          <p:nvPr>
            <p:ph type="title"/>
          </p:nvPr>
        </p:nvSpPr>
        <p:spPr>
          <a:xfrm>
            <a:off x="305435" y="125095"/>
            <a:ext cx="10515600" cy="1325563"/>
          </a:xfrm>
        </p:spPr>
        <p:txBody>
          <a:bodyPr>
            <a:normAutofit fontScale="90000"/>
          </a:bodyPr>
          <a:p>
            <a:br>
              <a:rPr b="1" spc="7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r>
              <a:rPr b="1" spc="7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5.</a:t>
            </a:r>
            <a:r>
              <a:rPr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	</a:t>
            </a:r>
            <a:r>
              <a:rPr lang="en-US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M</a:t>
            </a:r>
            <a:r>
              <a:rPr b="1" spc="-3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enentukan</a:t>
            </a:r>
            <a:r>
              <a:rPr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	</a:t>
            </a:r>
            <a:r>
              <a:rPr b="1" spc="-2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Tema</a:t>
            </a:r>
            <a:r>
              <a:rPr lang="en-US" b="1" spc="-2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 </a:t>
            </a:r>
            <a:r>
              <a:rPr b="1" spc="16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Anti-</a:t>
            </a:r>
            <a:r>
              <a:rPr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  <a:t>Bullying</a:t>
            </a:r>
            <a:br>
              <a:rPr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br>
              <a:rPr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  <a:sym typeface="+mn-ea"/>
              </a:rPr>
            </a:br>
            <a:r>
              <a:rPr sz="2665" spc="-204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Tema-</a:t>
            </a:r>
            <a:r>
              <a:rPr sz="2665" spc="-2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tema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anti-</a:t>
            </a:r>
            <a:r>
              <a:rPr sz="2665" spc="-1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bullying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6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fokus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3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pada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upaya</a:t>
            </a:r>
            <a:r>
              <a:rPr sz="2665" spc="1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untuk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3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mengubah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anak-</a:t>
            </a:r>
            <a:r>
              <a:rPr sz="2665" spc="-3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anak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yang</a:t>
            </a:r>
            <a:r>
              <a:rPr sz="2665" spc="17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tadinya </a:t>
            </a:r>
            <a:r>
              <a:rPr sz="2665" spc="-17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tidak</a:t>
            </a:r>
            <a:r>
              <a:rPr sz="2665" spc="1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tahu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harus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berbuat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3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apa</a:t>
            </a:r>
            <a:r>
              <a:rPr sz="2665" spc="12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(bystander)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8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ketika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8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melihat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6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bullying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6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menjadi</a:t>
            </a:r>
            <a:r>
              <a:rPr sz="2665" spc="9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3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anak</a:t>
            </a:r>
            <a:r>
              <a:rPr sz="2665" spc="13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30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yang </a:t>
            </a:r>
            <a:r>
              <a:rPr sz="2665" spc="-23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berperan</a:t>
            </a:r>
            <a:r>
              <a:rPr sz="2665" spc="6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10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aktif</a:t>
            </a:r>
            <a:r>
              <a:rPr sz="2665" spc="-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29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mencegah</a:t>
            </a:r>
            <a:r>
              <a:rPr sz="2665" spc="120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 </a:t>
            </a:r>
            <a:r>
              <a:rPr sz="2665" spc="-55" dirty="0">
                <a:solidFill>
                  <a:srgbClr val="371612"/>
                </a:solidFill>
                <a:latin typeface="Verdana" panose="020B0604030504040204"/>
                <a:cs typeface="Verdana" panose="020B0604030504040204"/>
                <a:sym typeface="+mn-ea"/>
              </a:rPr>
              <a:t>bullying</a:t>
            </a:r>
            <a:endParaRPr lang="en-US" sz="2665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378460" y="2127885"/>
            <a:ext cx="10975340" cy="4851400"/>
          </a:xfrm>
        </p:spPr>
        <p:txBody>
          <a:bodyPr>
            <a:normAutofit fontScale="60000"/>
          </a:bodyPr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Menanamkan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golden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rules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-</a:t>
            </a:r>
            <a:r>
              <a:rPr sz="48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bahwa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semua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anak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berteman,</a:t>
            </a:r>
            <a:r>
              <a:rPr sz="48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saling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tolong</a:t>
            </a:r>
            <a:r>
              <a:rPr sz="4800" spc="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menolong</a:t>
            </a:r>
            <a:r>
              <a:rPr sz="48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dalam</a:t>
            </a:r>
            <a:r>
              <a:rPr sz="48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kebaikan</a:t>
            </a:r>
            <a:endParaRPr sz="4800" spc="-1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spc="9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Apa</a:t>
            </a:r>
            <a:r>
              <a:rPr sz="48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bullying</a:t>
            </a:r>
            <a:r>
              <a:rPr sz="48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itu? </a:t>
            </a:r>
            <a:endParaRPr sz="4800" spc="-2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penanaman</a:t>
            </a:r>
            <a:r>
              <a:rPr sz="48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kebiasaan</a:t>
            </a:r>
            <a:r>
              <a:rPr sz="48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baik </a:t>
            </a:r>
            <a:endParaRPr sz="4800" spc="-2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menghargai</a:t>
            </a:r>
            <a:r>
              <a:rPr sz="4800" spc="2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orang</a:t>
            </a:r>
            <a:r>
              <a:rPr sz="4800" spc="204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lain </a:t>
            </a:r>
            <a:r>
              <a:rPr sz="48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empati</a:t>
            </a:r>
            <a:endParaRPr sz="4800" spc="-1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perilaku</a:t>
            </a:r>
            <a:r>
              <a:rPr sz="4800" spc="-1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aman </a:t>
            </a:r>
            <a:endParaRPr sz="4800" spc="-2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Lindungi</a:t>
            </a:r>
            <a:r>
              <a:rPr sz="4800" spc="8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teman </a:t>
            </a:r>
            <a:endParaRPr sz="4800" spc="-2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spc="1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STOP</a:t>
            </a:r>
            <a:r>
              <a:rPr sz="4800" spc="-9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-</a:t>
            </a:r>
            <a:r>
              <a:rPr sz="4800" spc="-8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Lapor!</a:t>
            </a:r>
            <a:endParaRPr sz="4800" spc="-1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Char char="Ø"/>
            </a:pP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Menjadi</a:t>
            </a:r>
            <a:r>
              <a:rPr sz="48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teman</a:t>
            </a:r>
            <a:r>
              <a:rPr sz="48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yang</a:t>
            </a:r>
            <a:r>
              <a:rPr sz="4800" spc="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 </a:t>
            </a:r>
            <a:r>
              <a:rPr sz="48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  <a:sym typeface="+mn-ea"/>
              </a:rPr>
              <a:t>baik</a:t>
            </a:r>
            <a:endParaRPr sz="4800"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12700" marR="5080" indent="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None/>
            </a:pPr>
            <a:endParaRPr dirty="0">
              <a:solidFill>
                <a:srgbClr val="371612"/>
              </a:solidFill>
              <a:latin typeface="Trebuchet MS" panose="020B0603020202020204"/>
              <a:cs typeface="Trebuchet MS" panose="020B0603020202020204"/>
              <a:sym typeface="+mn-ea"/>
            </a:endParaRPr>
          </a:p>
          <a:p>
            <a:pPr marL="12700" marR="5080" indent="0" algn="just">
              <a:lnSpc>
                <a:spcPct val="100000"/>
              </a:lnSpc>
              <a:spcBef>
                <a:spcPts val="805"/>
              </a:spcBef>
              <a:buFont typeface="Wingdings" panose="05000000000000000000" charset="0"/>
              <a:buNone/>
            </a:pPr>
            <a:endParaRPr lang="en-US"/>
          </a:p>
        </p:txBody>
      </p:sp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9888855" y="4334510"/>
            <a:ext cx="2148205" cy="23876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0443101" y="381849"/>
            <a:ext cx="1040011" cy="670322"/>
          </a:xfrm>
          <a:custGeom>
            <a:avLst/>
            <a:gdLst/>
            <a:ahLst/>
            <a:cxnLst/>
            <a:rect l="l" t="t" r="r" b="b"/>
            <a:pathLst>
              <a:path w="1109345" h="715010">
                <a:moveTo>
                  <a:pt x="637644" y="185852"/>
                </a:moveTo>
                <a:lnTo>
                  <a:pt x="583603" y="200573"/>
                </a:lnTo>
                <a:lnTo>
                  <a:pt x="575467" y="190943"/>
                </a:lnTo>
                <a:lnTo>
                  <a:pt x="572221" y="187878"/>
                </a:lnTo>
                <a:lnTo>
                  <a:pt x="564482" y="180772"/>
                </a:lnTo>
                <a:lnTo>
                  <a:pt x="556470" y="172425"/>
                </a:lnTo>
                <a:lnTo>
                  <a:pt x="548218" y="164143"/>
                </a:lnTo>
                <a:lnTo>
                  <a:pt x="539758" y="157233"/>
                </a:lnTo>
                <a:lnTo>
                  <a:pt x="533829" y="152267"/>
                </a:lnTo>
                <a:lnTo>
                  <a:pt x="527841" y="147317"/>
                </a:lnTo>
                <a:lnTo>
                  <a:pt x="521825" y="143690"/>
                </a:lnTo>
                <a:lnTo>
                  <a:pt x="515148" y="140244"/>
                </a:lnTo>
                <a:lnTo>
                  <a:pt x="509003" y="136653"/>
                </a:lnTo>
                <a:lnTo>
                  <a:pt x="504447" y="131313"/>
                </a:lnTo>
                <a:lnTo>
                  <a:pt x="498943" y="127547"/>
                </a:lnTo>
                <a:lnTo>
                  <a:pt x="493759" y="123694"/>
                </a:lnTo>
                <a:lnTo>
                  <a:pt x="487934" y="120016"/>
                </a:lnTo>
                <a:lnTo>
                  <a:pt x="482443" y="117563"/>
                </a:lnTo>
                <a:lnTo>
                  <a:pt x="466197" y="108826"/>
                </a:lnTo>
                <a:lnTo>
                  <a:pt x="457953" y="104490"/>
                </a:lnTo>
                <a:lnTo>
                  <a:pt x="449470" y="100219"/>
                </a:lnTo>
                <a:lnTo>
                  <a:pt x="433565" y="94022"/>
                </a:lnTo>
                <a:lnTo>
                  <a:pt x="417297" y="86607"/>
                </a:lnTo>
                <a:lnTo>
                  <a:pt x="401302" y="80434"/>
                </a:lnTo>
                <a:lnTo>
                  <a:pt x="384884" y="73060"/>
                </a:lnTo>
                <a:lnTo>
                  <a:pt x="363581" y="65700"/>
                </a:lnTo>
                <a:lnTo>
                  <a:pt x="341861" y="59770"/>
                </a:lnTo>
                <a:lnTo>
                  <a:pt x="319813" y="55246"/>
                </a:lnTo>
                <a:lnTo>
                  <a:pt x="297528" y="52103"/>
                </a:lnTo>
                <a:lnTo>
                  <a:pt x="250408" y="49144"/>
                </a:lnTo>
                <a:lnTo>
                  <a:pt x="234794" y="49448"/>
                </a:lnTo>
                <a:lnTo>
                  <a:pt x="201803" y="50537"/>
                </a:lnTo>
                <a:lnTo>
                  <a:pt x="184869" y="49885"/>
                </a:lnTo>
                <a:lnTo>
                  <a:pt x="168572" y="51692"/>
                </a:lnTo>
                <a:lnTo>
                  <a:pt x="129809" y="54354"/>
                </a:lnTo>
                <a:lnTo>
                  <a:pt x="110655" y="56939"/>
                </a:lnTo>
                <a:lnTo>
                  <a:pt x="91806" y="60758"/>
                </a:lnTo>
                <a:lnTo>
                  <a:pt x="89240" y="61456"/>
                </a:lnTo>
                <a:lnTo>
                  <a:pt x="86341" y="60930"/>
                </a:lnTo>
                <a:lnTo>
                  <a:pt x="83455" y="61716"/>
                </a:lnTo>
                <a:lnTo>
                  <a:pt x="77669" y="61976"/>
                </a:lnTo>
                <a:lnTo>
                  <a:pt x="71896" y="63549"/>
                </a:lnTo>
                <a:lnTo>
                  <a:pt x="66110" y="63808"/>
                </a:lnTo>
                <a:lnTo>
                  <a:pt x="55454" y="65395"/>
                </a:lnTo>
                <a:lnTo>
                  <a:pt x="33954" y="65987"/>
                </a:lnTo>
                <a:lnTo>
                  <a:pt x="23018" y="63701"/>
                </a:lnTo>
                <a:lnTo>
                  <a:pt x="15282" y="61859"/>
                </a:lnTo>
                <a:lnTo>
                  <a:pt x="8482" y="57130"/>
                </a:lnTo>
                <a:lnTo>
                  <a:pt x="3913" y="50477"/>
                </a:lnTo>
                <a:lnTo>
                  <a:pt x="0" y="44962"/>
                </a:lnTo>
                <a:lnTo>
                  <a:pt x="1217" y="38049"/>
                </a:lnTo>
                <a:lnTo>
                  <a:pt x="1485" y="32711"/>
                </a:lnTo>
                <a:lnTo>
                  <a:pt x="1138" y="30173"/>
                </a:lnTo>
                <a:lnTo>
                  <a:pt x="5615" y="27637"/>
                </a:lnTo>
                <a:lnTo>
                  <a:pt x="18658" y="21451"/>
                </a:lnTo>
                <a:lnTo>
                  <a:pt x="32849" y="17586"/>
                </a:lnTo>
                <a:lnTo>
                  <a:pt x="58878" y="15760"/>
                </a:lnTo>
                <a:lnTo>
                  <a:pt x="64651" y="14187"/>
                </a:lnTo>
                <a:lnTo>
                  <a:pt x="71078" y="13753"/>
                </a:lnTo>
                <a:lnTo>
                  <a:pt x="76851" y="12180"/>
                </a:lnTo>
                <a:lnTo>
                  <a:pt x="144945" y="4161"/>
                </a:lnTo>
                <a:lnTo>
                  <a:pt x="156819" y="2243"/>
                </a:lnTo>
                <a:lnTo>
                  <a:pt x="168996" y="1558"/>
                </a:lnTo>
                <a:lnTo>
                  <a:pt x="194758" y="1122"/>
                </a:lnTo>
                <a:lnTo>
                  <a:pt x="196375" y="1998"/>
                </a:lnTo>
                <a:lnTo>
                  <a:pt x="197658" y="1648"/>
                </a:lnTo>
                <a:lnTo>
                  <a:pt x="198325" y="4099"/>
                </a:lnTo>
                <a:lnTo>
                  <a:pt x="198980" y="5237"/>
                </a:lnTo>
                <a:lnTo>
                  <a:pt x="200302" y="8825"/>
                </a:lnTo>
                <a:lnTo>
                  <a:pt x="229716" y="813"/>
                </a:lnTo>
                <a:lnTo>
                  <a:pt x="242365" y="0"/>
                </a:lnTo>
                <a:lnTo>
                  <a:pt x="255208" y="450"/>
                </a:lnTo>
                <a:lnTo>
                  <a:pt x="274638" y="422"/>
                </a:lnTo>
                <a:lnTo>
                  <a:pt x="313296" y="4370"/>
                </a:lnTo>
                <a:lnTo>
                  <a:pt x="381489" y="21334"/>
                </a:lnTo>
                <a:lnTo>
                  <a:pt x="419419" y="33378"/>
                </a:lnTo>
                <a:lnTo>
                  <a:pt x="440850" y="42019"/>
                </a:lnTo>
                <a:lnTo>
                  <a:pt x="451117" y="45803"/>
                </a:lnTo>
                <a:lnTo>
                  <a:pt x="493607" y="67135"/>
                </a:lnTo>
                <a:lnTo>
                  <a:pt x="526838" y="87041"/>
                </a:lnTo>
                <a:lnTo>
                  <a:pt x="539949" y="95316"/>
                </a:lnTo>
                <a:lnTo>
                  <a:pt x="577699" y="124521"/>
                </a:lnTo>
                <a:lnTo>
                  <a:pt x="597631" y="144101"/>
                </a:lnTo>
                <a:lnTo>
                  <a:pt x="607114" y="153364"/>
                </a:lnTo>
                <a:lnTo>
                  <a:pt x="617322" y="163746"/>
                </a:lnTo>
                <a:lnTo>
                  <a:pt x="623795" y="169880"/>
                </a:lnTo>
                <a:lnTo>
                  <a:pt x="630000" y="177404"/>
                </a:lnTo>
                <a:lnTo>
                  <a:pt x="636445" y="184862"/>
                </a:lnTo>
                <a:lnTo>
                  <a:pt x="637644" y="185852"/>
                </a:lnTo>
                <a:close/>
              </a:path>
              <a:path w="1109345" h="715010">
                <a:moveTo>
                  <a:pt x="229716" y="813"/>
                </a:moveTo>
                <a:lnTo>
                  <a:pt x="200302" y="8825"/>
                </a:lnTo>
                <a:lnTo>
                  <a:pt x="204419" y="2439"/>
                </a:lnTo>
                <a:lnTo>
                  <a:pt x="229716" y="813"/>
                </a:lnTo>
                <a:close/>
              </a:path>
              <a:path w="1109345" h="715010">
                <a:moveTo>
                  <a:pt x="536637" y="517427"/>
                </a:moveTo>
                <a:lnTo>
                  <a:pt x="528074" y="519760"/>
                </a:lnTo>
                <a:lnTo>
                  <a:pt x="518932" y="519618"/>
                </a:lnTo>
                <a:lnTo>
                  <a:pt x="466016" y="534033"/>
                </a:lnTo>
                <a:lnTo>
                  <a:pt x="459910" y="534380"/>
                </a:lnTo>
                <a:lnTo>
                  <a:pt x="437662" y="536492"/>
                </a:lnTo>
                <a:lnTo>
                  <a:pt x="426825" y="538127"/>
                </a:lnTo>
                <a:lnTo>
                  <a:pt x="415561" y="537247"/>
                </a:lnTo>
                <a:lnTo>
                  <a:pt x="408479" y="536543"/>
                </a:lnTo>
                <a:lnTo>
                  <a:pt x="401103" y="538553"/>
                </a:lnTo>
                <a:lnTo>
                  <a:pt x="385647" y="537498"/>
                </a:lnTo>
                <a:lnTo>
                  <a:pt x="377440" y="535785"/>
                </a:lnTo>
                <a:lnTo>
                  <a:pt x="369473" y="534006"/>
                </a:lnTo>
                <a:lnTo>
                  <a:pt x="361807" y="532146"/>
                </a:lnTo>
                <a:lnTo>
                  <a:pt x="355995" y="529780"/>
                </a:lnTo>
                <a:lnTo>
                  <a:pt x="350209" y="530040"/>
                </a:lnTo>
                <a:lnTo>
                  <a:pt x="344397" y="527674"/>
                </a:lnTo>
                <a:lnTo>
                  <a:pt x="337290" y="524346"/>
                </a:lnTo>
                <a:lnTo>
                  <a:pt x="329246" y="523904"/>
                </a:lnTo>
                <a:lnTo>
                  <a:pt x="323755" y="521451"/>
                </a:lnTo>
                <a:lnTo>
                  <a:pt x="316954" y="516722"/>
                </a:lnTo>
                <a:lnTo>
                  <a:pt x="302739" y="510065"/>
                </a:lnTo>
                <a:lnTo>
                  <a:pt x="298864" y="508487"/>
                </a:lnTo>
                <a:lnTo>
                  <a:pt x="295310" y="506823"/>
                </a:lnTo>
                <a:lnTo>
                  <a:pt x="291435" y="505246"/>
                </a:lnTo>
                <a:lnTo>
                  <a:pt x="248445" y="480101"/>
                </a:lnTo>
                <a:lnTo>
                  <a:pt x="216901" y="447889"/>
                </a:lnTo>
                <a:lnTo>
                  <a:pt x="199881" y="406456"/>
                </a:lnTo>
                <a:lnTo>
                  <a:pt x="196698" y="374416"/>
                </a:lnTo>
                <a:lnTo>
                  <a:pt x="197678" y="358354"/>
                </a:lnTo>
                <a:lnTo>
                  <a:pt x="211462" y="321692"/>
                </a:lnTo>
                <a:lnTo>
                  <a:pt x="237546" y="289577"/>
                </a:lnTo>
                <a:lnTo>
                  <a:pt x="247387" y="280315"/>
                </a:lnTo>
                <a:lnTo>
                  <a:pt x="252269" y="275036"/>
                </a:lnTo>
                <a:lnTo>
                  <a:pt x="263180" y="266799"/>
                </a:lnTo>
                <a:lnTo>
                  <a:pt x="269090" y="263873"/>
                </a:lnTo>
                <a:lnTo>
                  <a:pt x="273554" y="260024"/>
                </a:lnTo>
                <a:lnTo>
                  <a:pt x="316410" y="236503"/>
                </a:lnTo>
                <a:lnTo>
                  <a:pt x="374405" y="215440"/>
                </a:lnTo>
                <a:lnTo>
                  <a:pt x="415174" y="208283"/>
                </a:lnTo>
                <a:lnTo>
                  <a:pt x="479420" y="201312"/>
                </a:lnTo>
                <a:lnTo>
                  <a:pt x="486438" y="200716"/>
                </a:lnTo>
                <a:lnTo>
                  <a:pt x="493730" y="201362"/>
                </a:lnTo>
                <a:lnTo>
                  <a:pt x="507707" y="200187"/>
                </a:lnTo>
                <a:lnTo>
                  <a:pt x="519461" y="198302"/>
                </a:lnTo>
                <a:lnTo>
                  <a:pt x="531037" y="197781"/>
                </a:lnTo>
                <a:lnTo>
                  <a:pt x="542767" y="198534"/>
                </a:lnTo>
                <a:lnTo>
                  <a:pt x="554314" y="198022"/>
                </a:lnTo>
                <a:lnTo>
                  <a:pt x="568237" y="199494"/>
                </a:lnTo>
                <a:lnTo>
                  <a:pt x="575619" y="200115"/>
                </a:lnTo>
                <a:lnTo>
                  <a:pt x="583603" y="200573"/>
                </a:lnTo>
                <a:lnTo>
                  <a:pt x="637644" y="185852"/>
                </a:lnTo>
                <a:lnTo>
                  <a:pt x="643640" y="190800"/>
                </a:lnTo>
                <a:lnTo>
                  <a:pt x="645037" y="193052"/>
                </a:lnTo>
                <a:lnTo>
                  <a:pt x="365936" y="269082"/>
                </a:lnTo>
                <a:lnTo>
                  <a:pt x="337849" y="280682"/>
                </a:lnTo>
                <a:lnTo>
                  <a:pt x="329121" y="285692"/>
                </a:lnTo>
                <a:lnTo>
                  <a:pt x="310549" y="294700"/>
                </a:lnTo>
                <a:lnTo>
                  <a:pt x="293881" y="307138"/>
                </a:lnTo>
                <a:lnTo>
                  <a:pt x="278629" y="320507"/>
                </a:lnTo>
                <a:lnTo>
                  <a:pt x="265641" y="337208"/>
                </a:lnTo>
                <a:lnTo>
                  <a:pt x="261431" y="342303"/>
                </a:lnTo>
                <a:lnTo>
                  <a:pt x="257555" y="348624"/>
                </a:lnTo>
                <a:lnTo>
                  <a:pt x="254160" y="354814"/>
                </a:lnTo>
                <a:lnTo>
                  <a:pt x="251727" y="360742"/>
                </a:lnTo>
                <a:lnTo>
                  <a:pt x="250292" y="375612"/>
                </a:lnTo>
                <a:lnTo>
                  <a:pt x="251507" y="391077"/>
                </a:lnTo>
                <a:lnTo>
                  <a:pt x="267284" y="428899"/>
                </a:lnTo>
                <a:lnTo>
                  <a:pt x="301357" y="455157"/>
                </a:lnTo>
                <a:lnTo>
                  <a:pt x="315272" y="461897"/>
                </a:lnTo>
                <a:lnTo>
                  <a:pt x="322563" y="466492"/>
                </a:lnTo>
                <a:lnTo>
                  <a:pt x="362522" y="481932"/>
                </a:lnTo>
                <a:lnTo>
                  <a:pt x="399015" y="490419"/>
                </a:lnTo>
                <a:lnTo>
                  <a:pt x="405456" y="491297"/>
                </a:lnTo>
                <a:lnTo>
                  <a:pt x="411883" y="490863"/>
                </a:lnTo>
                <a:lnTo>
                  <a:pt x="425032" y="487281"/>
                </a:lnTo>
                <a:lnTo>
                  <a:pt x="428893" y="487545"/>
                </a:lnTo>
                <a:lnTo>
                  <a:pt x="436688" y="486738"/>
                </a:lnTo>
                <a:lnTo>
                  <a:pt x="444847" y="487148"/>
                </a:lnTo>
                <a:lnTo>
                  <a:pt x="452733" y="486316"/>
                </a:lnTo>
                <a:lnTo>
                  <a:pt x="460374" y="484235"/>
                </a:lnTo>
                <a:lnTo>
                  <a:pt x="485415" y="480046"/>
                </a:lnTo>
                <a:lnTo>
                  <a:pt x="669511" y="429896"/>
                </a:lnTo>
                <a:lnTo>
                  <a:pt x="642970" y="458187"/>
                </a:lnTo>
                <a:lnTo>
                  <a:pt x="610446" y="482842"/>
                </a:lnTo>
                <a:lnTo>
                  <a:pt x="572464" y="502403"/>
                </a:lnTo>
                <a:lnTo>
                  <a:pt x="566063" y="505463"/>
                </a:lnTo>
                <a:lnTo>
                  <a:pt x="562240" y="509136"/>
                </a:lnTo>
                <a:lnTo>
                  <a:pt x="544928" y="513853"/>
                </a:lnTo>
                <a:lnTo>
                  <a:pt x="536637" y="517427"/>
                </a:lnTo>
                <a:close/>
              </a:path>
              <a:path w="1109345" h="715010">
                <a:moveTo>
                  <a:pt x="669511" y="429896"/>
                </a:moveTo>
                <a:lnTo>
                  <a:pt x="497572" y="476734"/>
                </a:lnTo>
                <a:lnTo>
                  <a:pt x="509455" y="472181"/>
                </a:lnTo>
                <a:lnTo>
                  <a:pt x="530301" y="466502"/>
                </a:lnTo>
                <a:lnTo>
                  <a:pt x="535085" y="462566"/>
                </a:lnTo>
                <a:lnTo>
                  <a:pt x="549532" y="458631"/>
                </a:lnTo>
                <a:lnTo>
                  <a:pt x="558029" y="453684"/>
                </a:lnTo>
                <a:lnTo>
                  <a:pt x="566680" y="450011"/>
                </a:lnTo>
                <a:lnTo>
                  <a:pt x="574787" y="445170"/>
                </a:lnTo>
                <a:lnTo>
                  <a:pt x="598014" y="428313"/>
                </a:lnTo>
                <a:lnTo>
                  <a:pt x="608782" y="418798"/>
                </a:lnTo>
                <a:lnTo>
                  <a:pt x="618795" y="408172"/>
                </a:lnTo>
                <a:lnTo>
                  <a:pt x="621027" y="406248"/>
                </a:lnTo>
                <a:lnTo>
                  <a:pt x="644592" y="366922"/>
                </a:lnTo>
                <a:lnTo>
                  <a:pt x="650355" y="348240"/>
                </a:lnTo>
                <a:lnTo>
                  <a:pt x="651906" y="342553"/>
                </a:lnTo>
                <a:lnTo>
                  <a:pt x="652816" y="337040"/>
                </a:lnTo>
                <a:lnTo>
                  <a:pt x="652777" y="333101"/>
                </a:lnTo>
                <a:lnTo>
                  <a:pt x="652430" y="330563"/>
                </a:lnTo>
                <a:lnTo>
                  <a:pt x="651428" y="326887"/>
                </a:lnTo>
                <a:lnTo>
                  <a:pt x="650897" y="320451"/>
                </a:lnTo>
                <a:lnTo>
                  <a:pt x="638384" y="276473"/>
                </a:lnTo>
                <a:lnTo>
                  <a:pt x="634496" y="273584"/>
                </a:lnTo>
                <a:lnTo>
                  <a:pt x="633803" y="268507"/>
                </a:lnTo>
                <a:lnTo>
                  <a:pt x="632428" y="259668"/>
                </a:lnTo>
                <a:lnTo>
                  <a:pt x="625975" y="257477"/>
                </a:lnTo>
                <a:lnTo>
                  <a:pt x="618893" y="256774"/>
                </a:lnTo>
                <a:lnTo>
                  <a:pt x="588198" y="253289"/>
                </a:lnTo>
                <a:lnTo>
                  <a:pt x="577673" y="250891"/>
                </a:lnTo>
                <a:lnTo>
                  <a:pt x="571173" y="250029"/>
                </a:lnTo>
                <a:lnTo>
                  <a:pt x="564886" y="250425"/>
                </a:lnTo>
                <a:lnTo>
                  <a:pt x="551284" y="248866"/>
                </a:lnTo>
                <a:lnTo>
                  <a:pt x="487627" y="250411"/>
                </a:lnTo>
                <a:lnTo>
                  <a:pt x="469729" y="251338"/>
                </a:lnTo>
                <a:lnTo>
                  <a:pt x="434238" y="255741"/>
                </a:lnTo>
                <a:lnTo>
                  <a:pt x="416647" y="259216"/>
                </a:lnTo>
                <a:lnTo>
                  <a:pt x="390764" y="263635"/>
                </a:lnTo>
                <a:lnTo>
                  <a:pt x="365936" y="269082"/>
                </a:lnTo>
                <a:lnTo>
                  <a:pt x="645037" y="193052"/>
                </a:lnTo>
                <a:lnTo>
                  <a:pt x="647133" y="196430"/>
                </a:lnTo>
                <a:lnTo>
                  <a:pt x="656764" y="206969"/>
                </a:lnTo>
                <a:lnTo>
                  <a:pt x="660257" y="212599"/>
                </a:lnTo>
                <a:lnTo>
                  <a:pt x="661246" y="214962"/>
                </a:lnTo>
                <a:lnTo>
                  <a:pt x="664466" y="215401"/>
                </a:lnTo>
                <a:lnTo>
                  <a:pt x="666724" y="216102"/>
                </a:lnTo>
                <a:lnTo>
                  <a:pt x="714450" y="229427"/>
                </a:lnTo>
                <a:lnTo>
                  <a:pt x="738075" y="237470"/>
                </a:lnTo>
                <a:lnTo>
                  <a:pt x="761494" y="246886"/>
                </a:lnTo>
                <a:lnTo>
                  <a:pt x="776705" y="253273"/>
                </a:lnTo>
                <a:lnTo>
                  <a:pt x="693048" y="276062"/>
                </a:lnTo>
                <a:lnTo>
                  <a:pt x="698618" y="296921"/>
                </a:lnTo>
                <a:lnTo>
                  <a:pt x="700588" y="305598"/>
                </a:lnTo>
                <a:lnTo>
                  <a:pt x="702219" y="317000"/>
                </a:lnTo>
                <a:lnTo>
                  <a:pt x="703008" y="328632"/>
                </a:lnTo>
                <a:lnTo>
                  <a:pt x="703016" y="340476"/>
                </a:lnTo>
                <a:lnTo>
                  <a:pt x="702411" y="349855"/>
                </a:lnTo>
                <a:lnTo>
                  <a:pt x="701235" y="359389"/>
                </a:lnTo>
                <a:lnTo>
                  <a:pt x="699184" y="367846"/>
                </a:lnTo>
                <a:lnTo>
                  <a:pt x="696956" y="377667"/>
                </a:lnTo>
                <a:lnTo>
                  <a:pt x="693694" y="385137"/>
                </a:lnTo>
                <a:lnTo>
                  <a:pt x="690525" y="393898"/>
                </a:lnTo>
                <a:lnTo>
                  <a:pt x="686782" y="401499"/>
                </a:lnTo>
                <a:lnTo>
                  <a:pt x="683133" y="410390"/>
                </a:lnTo>
                <a:lnTo>
                  <a:pt x="678793" y="418154"/>
                </a:lnTo>
                <a:lnTo>
                  <a:pt x="673669" y="424815"/>
                </a:lnTo>
                <a:lnTo>
                  <a:pt x="669511" y="429896"/>
                </a:lnTo>
                <a:close/>
              </a:path>
              <a:path w="1109345" h="715010">
                <a:moveTo>
                  <a:pt x="1102969" y="711967"/>
                </a:moveTo>
                <a:lnTo>
                  <a:pt x="1073738" y="685706"/>
                </a:lnTo>
                <a:lnTo>
                  <a:pt x="1070668" y="678645"/>
                </a:lnTo>
                <a:lnTo>
                  <a:pt x="1067448" y="671625"/>
                </a:lnTo>
                <a:lnTo>
                  <a:pt x="1063086" y="660966"/>
                </a:lnTo>
                <a:lnTo>
                  <a:pt x="1059328" y="651460"/>
                </a:lnTo>
                <a:lnTo>
                  <a:pt x="1055269" y="642035"/>
                </a:lnTo>
                <a:lnTo>
                  <a:pt x="1050339" y="632848"/>
                </a:lnTo>
                <a:lnTo>
                  <a:pt x="1047457" y="627052"/>
                </a:lnTo>
                <a:lnTo>
                  <a:pt x="1045237" y="621075"/>
                </a:lnTo>
                <a:lnTo>
                  <a:pt x="1043258" y="615033"/>
                </a:lnTo>
                <a:lnTo>
                  <a:pt x="1041098" y="609040"/>
                </a:lnTo>
                <a:lnTo>
                  <a:pt x="1037739" y="600741"/>
                </a:lnTo>
                <a:lnTo>
                  <a:pt x="1034260" y="592475"/>
                </a:lnTo>
                <a:lnTo>
                  <a:pt x="1030994" y="585467"/>
                </a:lnTo>
                <a:lnTo>
                  <a:pt x="1027275" y="577266"/>
                </a:lnTo>
                <a:lnTo>
                  <a:pt x="1023909" y="570285"/>
                </a:lnTo>
                <a:lnTo>
                  <a:pt x="1012516" y="548379"/>
                </a:lnTo>
                <a:lnTo>
                  <a:pt x="1010218" y="543740"/>
                </a:lnTo>
                <a:lnTo>
                  <a:pt x="1007600" y="539188"/>
                </a:lnTo>
                <a:lnTo>
                  <a:pt x="1001415" y="531659"/>
                </a:lnTo>
                <a:lnTo>
                  <a:pt x="998797" y="527107"/>
                </a:lnTo>
                <a:lnTo>
                  <a:pt x="997141" y="522293"/>
                </a:lnTo>
                <a:lnTo>
                  <a:pt x="993856" y="515290"/>
                </a:lnTo>
                <a:lnTo>
                  <a:pt x="989929" y="508463"/>
                </a:lnTo>
                <a:lnTo>
                  <a:pt x="985040" y="501897"/>
                </a:lnTo>
                <a:lnTo>
                  <a:pt x="981126" y="496381"/>
                </a:lnTo>
                <a:lnTo>
                  <a:pt x="972323" y="484300"/>
                </a:lnTo>
                <a:lnTo>
                  <a:pt x="967619" y="477684"/>
                </a:lnTo>
                <a:lnTo>
                  <a:pt x="962825" y="471092"/>
                </a:lnTo>
                <a:lnTo>
                  <a:pt x="957971" y="464517"/>
                </a:lnTo>
                <a:lnTo>
                  <a:pt x="953087" y="457950"/>
                </a:lnTo>
                <a:lnTo>
                  <a:pt x="950482" y="454711"/>
                </a:lnTo>
                <a:lnTo>
                  <a:pt x="947556" y="451559"/>
                </a:lnTo>
                <a:lnTo>
                  <a:pt x="937967" y="439692"/>
                </a:lnTo>
                <a:lnTo>
                  <a:pt x="930591" y="431171"/>
                </a:lnTo>
                <a:lnTo>
                  <a:pt x="922915" y="422732"/>
                </a:lnTo>
                <a:lnTo>
                  <a:pt x="915362" y="415575"/>
                </a:lnTo>
                <a:lnTo>
                  <a:pt x="909510" y="409272"/>
                </a:lnTo>
                <a:lnTo>
                  <a:pt x="904621" y="402706"/>
                </a:lnTo>
                <a:lnTo>
                  <a:pt x="898129" y="396577"/>
                </a:lnTo>
                <a:lnTo>
                  <a:pt x="897153" y="395526"/>
                </a:lnTo>
                <a:lnTo>
                  <a:pt x="896165" y="393163"/>
                </a:lnTo>
                <a:lnTo>
                  <a:pt x="894856" y="390887"/>
                </a:lnTo>
                <a:lnTo>
                  <a:pt x="894843" y="389574"/>
                </a:lnTo>
                <a:lnTo>
                  <a:pt x="885490" y="386857"/>
                </a:lnTo>
                <a:lnTo>
                  <a:pt x="882192" y="378541"/>
                </a:lnTo>
                <a:lnTo>
                  <a:pt x="876367" y="374863"/>
                </a:lnTo>
                <a:lnTo>
                  <a:pt x="871123" y="371027"/>
                </a:lnTo>
                <a:lnTo>
                  <a:pt x="866240" y="367092"/>
                </a:lnTo>
                <a:lnTo>
                  <a:pt x="861384" y="361833"/>
                </a:lnTo>
                <a:lnTo>
                  <a:pt x="857222" y="357701"/>
                </a:lnTo>
                <a:lnTo>
                  <a:pt x="852988" y="352274"/>
                </a:lnTo>
                <a:lnTo>
                  <a:pt x="846868" y="351308"/>
                </a:lnTo>
                <a:lnTo>
                  <a:pt x="837450" y="342027"/>
                </a:lnTo>
                <a:lnTo>
                  <a:pt x="831317" y="339749"/>
                </a:lnTo>
                <a:lnTo>
                  <a:pt x="826147" y="337209"/>
                </a:lnTo>
                <a:lnTo>
                  <a:pt x="812346" y="327805"/>
                </a:lnTo>
                <a:lnTo>
                  <a:pt x="805734" y="324341"/>
                </a:lnTo>
                <a:lnTo>
                  <a:pt x="798638" y="319693"/>
                </a:lnTo>
                <a:lnTo>
                  <a:pt x="791711" y="316315"/>
                </a:lnTo>
                <a:lnTo>
                  <a:pt x="784329" y="311744"/>
                </a:lnTo>
                <a:lnTo>
                  <a:pt x="747693" y="295399"/>
                </a:lnTo>
                <a:lnTo>
                  <a:pt x="710212" y="280600"/>
                </a:lnTo>
                <a:lnTo>
                  <a:pt x="700463" y="277990"/>
                </a:lnTo>
                <a:lnTo>
                  <a:pt x="698847" y="277114"/>
                </a:lnTo>
                <a:lnTo>
                  <a:pt x="693048" y="276062"/>
                </a:lnTo>
                <a:lnTo>
                  <a:pt x="776705" y="253273"/>
                </a:lnTo>
                <a:lnTo>
                  <a:pt x="784310" y="256466"/>
                </a:lnTo>
                <a:lnTo>
                  <a:pt x="829913" y="279583"/>
                </a:lnTo>
                <a:lnTo>
                  <a:pt x="863753" y="300639"/>
                </a:lnTo>
                <a:lnTo>
                  <a:pt x="874777" y="308166"/>
                </a:lnTo>
                <a:lnTo>
                  <a:pt x="885954" y="316968"/>
                </a:lnTo>
                <a:lnTo>
                  <a:pt x="896767" y="324552"/>
                </a:lnTo>
                <a:lnTo>
                  <a:pt x="902891" y="329466"/>
                </a:lnTo>
                <a:lnTo>
                  <a:pt x="908804" y="334436"/>
                </a:lnTo>
                <a:lnTo>
                  <a:pt x="914871" y="340681"/>
                </a:lnTo>
                <a:lnTo>
                  <a:pt x="920453" y="345742"/>
                </a:lnTo>
                <a:lnTo>
                  <a:pt x="926630" y="351957"/>
                </a:lnTo>
                <a:lnTo>
                  <a:pt x="932597" y="358229"/>
                </a:lnTo>
                <a:lnTo>
                  <a:pt x="938503" y="364518"/>
                </a:lnTo>
                <a:lnTo>
                  <a:pt x="949105" y="376109"/>
                </a:lnTo>
                <a:lnTo>
                  <a:pt x="958102" y="385505"/>
                </a:lnTo>
                <a:lnTo>
                  <a:pt x="962374" y="389606"/>
                </a:lnTo>
                <a:lnTo>
                  <a:pt x="967639" y="396069"/>
                </a:lnTo>
                <a:lnTo>
                  <a:pt x="972420" y="401348"/>
                </a:lnTo>
                <a:lnTo>
                  <a:pt x="977140" y="406644"/>
                </a:lnTo>
                <a:lnTo>
                  <a:pt x="981891" y="411931"/>
                </a:lnTo>
                <a:lnTo>
                  <a:pt x="994903" y="426815"/>
                </a:lnTo>
                <a:lnTo>
                  <a:pt x="1018453" y="458571"/>
                </a:lnTo>
                <a:lnTo>
                  <a:pt x="1025265" y="472511"/>
                </a:lnTo>
                <a:lnTo>
                  <a:pt x="1029513" y="479252"/>
                </a:lnTo>
                <a:lnTo>
                  <a:pt x="1052430" y="512497"/>
                </a:lnTo>
                <a:lnTo>
                  <a:pt x="1061891" y="533613"/>
                </a:lnTo>
                <a:lnTo>
                  <a:pt x="1066112" y="537728"/>
                </a:lnTo>
                <a:lnTo>
                  <a:pt x="1067742" y="539917"/>
                </a:lnTo>
                <a:lnTo>
                  <a:pt x="1069051" y="542193"/>
                </a:lnTo>
                <a:lnTo>
                  <a:pt x="1070052" y="545869"/>
                </a:lnTo>
                <a:lnTo>
                  <a:pt x="1075360" y="557586"/>
                </a:lnTo>
                <a:lnTo>
                  <a:pt x="1092102" y="596462"/>
                </a:lnTo>
                <a:lnTo>
                  <a:pt x="1102732" y="637003"/>
                </a:lnTo>
                <a:lnTo>
                  <a:pt x="1108642" y="674882"/>
                </a:lnTo>
                <a:lnTo>
                  <a:pt x="1109174" y="683951"/>
                </a:lnTo>
                <a:lnTo>
                  <a:pt x="1108504" y="693347"/>
                </a:lnTo>
                <a:lnTo>
                  <a:pt x="1106632" y="703071"/>
                </a:lnTo>
                <a:lnTo>
                  <a:pt x="1102889" y="710672"/>
                </a:lnTo>
                <a:lnTo>
                  <a:pt x="1102969" y="711967"/>
                </a:lnTo>
                <a:close/>
              </a:path>
              <a:path w="1109345" h="715010">
                <a:moveTo>
                  <a:pt x="497471" y="528096"/>
                </a:moveTo>
                <a:lnTo>
                  <a:pt x="487981" y="530682"/>
                </a:lnTo>
                <a:lnTo>
                  <a:pt x="478216" y="532026"/>
                </a:lnTo>
                <a:lnTo>
                  <a:pt x="472110" y="532373"/>
                </a:lnTo>
                <a:lnTo>
                  <a:pt x="515725" y="520491"/>
                </a:lnTo>
                <a:lnTo>
                  <a:pt x="497471" y="528096"/>
                </a:lnTo>
                <a:close/>
              </a:path>
              <a:path w="1109345" h="715010">
                <a:moveTo>
                  <a:pt x="560329" y="510973"/>
                </a:moveTo>
                <a:lnTo>
                  <a:pt x="553582" y="511495"/>
                </a:lnTo>
                <a:lnTo>
                  <a:pt x="562240" y="509136"/>
                </a:lnTo>
                <a:lnTo>
                  <a:pt x="560329" y="510973"/>
                </a:lnTo>
                <a:close/>
              </a:path>
            </a:pathLst>
          </a:custGeom>
          <a:solidFill>
            <a:srgbClr val="727DE8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4" name="object 4"/>
          <p:cNvSpPr/>
          <p:nvPr/>
        </p:nvSpPr>
        <p:spPr>
          <a:xfrm>
            <a:off x="1524000" y="5793825"/>
            <a:ext cx="896541" cy="1064419"/>
          </a:xfrm>
          <a:custGeom>
            <a:avLst/>
            <a:gdLst/>
            <a:ahLst/>
            <a:cxnLst/>
            <a:rect l="l" t="t" r="r" b="b"/>
            <a:pathLst>
              <a:path w="956310" h="1135379">
                <a:moveTo>
                  <a:pt x="955972" y="1135119"/>
                </a:moveTo>
                <a:lnTo>
                  <a:pt x="931900" y="1087533"/>
                </a:lnTo>
                <a:lnTo>
                  <a:pt x="906672" y="1038965"/>
                </a:lnTo>
                <a:lnTo>
                  <a:pt x="880556" y="990809"/>
                </a:lnTo>
                <a:lnTo>
                  <a:pt x="859538" y="955842"/>
                </a:lnTo>
                <a:lnTo>
                  <a:pt x="836730" y="921920"/>
                </a:lnTo>
                <a:lnTo>
                  <a:pt x="813076" y="888412"/>
                </a:lnTo>
                <a:lnTo>
                  <a:pt x="789514" y="854690"/>
                </a:lnTo>
                <a:lnTo>
                  <a:pt x="768948" y="824926"/>
                </a:lnTo>
                <a:lnTo>
                  <a:pt x="748037" y="795256"/>
                </a:lnTo>
                <a:lnTo>
                  <a:pt x="726946" y="765685"/>
                </a:lnTo>
                <a:lnTo>
                  <a:pt x="705839" y="736215"/>
                </a:lnTo>
                <a:lnTo>
                  <a:pt x="683260" y="704490"/>
                </a:lnTo>
                <a:lnTo>
                  <a:pt x="637998" y="641190"/>
                </a:lnTo>
                <a:lnTo>
                  <a:pt x="615419" y="609465"/>
                </a:lnTo>
                <a:lnTo>
                  <a:pt x="586949" y="569215"/>
                </a:lnTo>
                <a:lnTo>
                  <a:pt x="558628" y="528919"/>
                </a:lnTo>
                <a:lnTo>
                  <a:pt x="530282" y="488705"/>
                </a:lnTo>
                <a:lnTo>
                  <a:pt x="501740" y="448703"/>
                </a:lnTo>
                <a:lnTo>
                  <a:pt x="472829" y="409039"/>
                </a:lnTo>
                <a:lnTo>
                  <a:pt x="443377" y="369842"/>
                </a:lnTo>
                <a:lnTo>
                  <a:pt x="415426" y="335500"/>
                </a:lnTo>
                <a:lnTo>
                  <a:pt x="385859" y="302434"/>
                </a:lnTo>
                <a:lnTo>
                  <a:pt x="355406" y="269682"/>
                </a:lnTo>
                <a:lnTo>
                  <a:pt x="325552" y="237105"/>
                </a:lnTo>
                <a:lnTo>
                  <a:pt x="315552" y="225939"/>
                </a:lnTo>
                <a:lnTo>
                  <a:pt x="305705" y="214712"/>
                </a:lnTo>
                <a:lnTo>
                  <a:pt x="295806" y="203561"/>
                </a:lnTo>
                <a:lnTo>
                  <a:pt x="267537" y="173857"/>
                </a:lnTo>
                <a:lnTo>
                  <a:pt x="231149" y="136886"/>
                </a:lnTo>
                <a:lnTo>
                  <a:pt x="196017" y="104178"/>
                </a:lnTo>
                <a:lnTo>
                  <a:pt x="187667" y="97178"/>
                </a:lnTo>
                <a:lnTo>
                  <a:pt x="151478" y="65707"/>
                </a:lnTo>
                <a:lnTo>
                  <a:pt x="87221" y="32126"/>
                </a:lnTo>
                <a:lnTo>
                  <a:pt x="52843" y="19687"/>
                </a:lnTo>
                <a:lnTo>
                  <a:pt x="33116" y="12487"/>
                </a:lnTo>
                <a:lnTo>
                  <a:pt x="13550" y="4896"/>
                </a:lnTo>
                <a:lnTo>
                  <a:pt x="0" y="0"/>
                </a:lnTo>
                <a:lnTo>
                  <a:pt x="0" y="213812"/>
                </a:lnTo>
                <a:lnTo>
                  <a:pt x="46297" y="278834"/>
                </a:lnTo>
                <a:lnTo>
                  <a:pt x="78579" y="323003"/>
                </a:lnTo>
                <a:lnTo>
                  <a:pt x="111346" y="366682"/>
                </a:lnTo>
                <a:lnTo>
                  <a:pt x="142322" y="406214"/>
                </a:lnTo>
                <a:lnTo>
                  <a:pt x="174004" y="445266"/>
                </a:lnTo>
                <a:lnTo>
                  <a:pt x="206223" y="484270"/>
                </a:lnTo>
                <a:lnTo>
                  <a:pt x="238089" y="522786"/>
                </a:lnTo>
                <a:lnTo>
                  <a:pt x="269794" y="561682"/>
                </a:lnTo>
                <a:lnTo>
                  <a:pt x="292477" y="590920"/>
                </a:lnTo>
                <a:lnTo>
                  <a:pt x="314609" y="620388"/>
                </a:lnTo>
                <a:lnTo>
                  <a:pt x="336613" y="649878"/>
                </a:lnTo>
                <a:lnTo>
                  <a:pt x="358913" y="679184"/>
                </a:lnTo>
                <a:lnTo>
                  <a:pt x="377320" y="702268"/>
                </a:lnTo>
                <a:lnTo>
                  <a:pt x="414657" y="747683"/>
                </a:lnTo>
                <a:lnTo>
                  <a:pt x="432838" y="770609"/>
                </a:lnTo>
                <a:lnTo>
                  <a:pt x="474558" y="826488"/>
                </a:lnTo>
                <a:lnTo>
                  <a:pt x="544127" y="924485"/>
                </a:lnTo>
                <a:lnTo>
                  <a:pt x="601684" y="1007335"/>
                </a:lnTo>
                <a:lnTo>
                  <a:pt x="630672" y="1048460"/>
                </a:lnTo>
                <a:lnTo>
                  <a:pt x="658209" y="1086511"/>
                </a:lnTo>
                <a:lnTo>
                  <a:pt x="685936" y="1124495"/>
                </a:lnTo>
                <a:lnTo>
                  <a:pt x="693774" y="1135119"/>
                </a:lnTo>
                <a:lnTo>
                  <a:pt x="955972" y="1135119"/>
                </a:lnTo>
                <a:close/>
              </a:path>
            </a:pathLst>
          </a:custGeom>
          <a:solidFill>
            <a:srgbClr val="FF89B4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675309" y="3598219"/>
            <a:ext cx="2312788" cy="23485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825" y="0"/>
            <a:ext cx="12001500" cy="68580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9753599" y="7315199"/>
                </a:moveTo>
                <a:lnTo>
                  <a:pt x="0" y="7315199"/>
                </a:lnTo>
                <a:lnTo>
                  <a:pt x="0" y="0"/>
                </a:lnTo>
                <a:lnTo>
                  <a:pt x="9753599" y="0"/>
                </a:lnTo>
                <a:lnTo>
                  <a:pt x="9753599" y="7315199"/>
                </a:lnTo>
                <a:close/>
              </a:path>
            </a:pathLst>
          </a:custGeom>
          <a:solidFill>
            <a:srgbClr val="FFD6C4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7" name="object 7"/>
          <p:cNvSpPr txBox="1"/>
          <p:nvPr/>
        </p:nvSpPr>
        <p:spPr>
          <a:xfrm>
            <a:off x="379095" y="156845"/>
            <a:ext cx="7786370" cy="53086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1660" algn="l"/>
                <a:tab pos="2482850" algn="l"/>
                <a:tab pos="3662045" algn="l"/>
                <a:tab pos="4970145" algn="l"/>
              </a:tabLst>
            </a:pPr>
            <a:r>
              <a:rPr sz="3375" b="1" spc="6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6.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Integrasi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2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Tema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10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dalam</a:t>
            </a:r>
            <a:r>
              <a:rPr sz="3375" b="1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	</a:t>
            </a:r>
            <a:r>
              <a:rPr sz="3375" b="1" spc="-7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kurikulu</a:t>
            </a:r>
            <a:r>
              <a:rPr lang="en-US" sz="3375" b="1" spc="-75" dirty="0">
                <a:solidFill>
                  <a:srgbClr val="371612"/>
                </a:solidFill>
                <a:latin typeface="Calibri" panose="020F0502020204030204"/>
                <a:cs typeface="Calibri" panose="020F0502020204030204"/>
              </a:rPr>
              <a:t>m</a:t>
            </a:r>
            <a:endParaRPr lang="en-US" sz="3375" b="1" spc="-75" dirty="0">
              <a:solidFill>
                <a:srgbClr val="371612"/>
              </a:solidFill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7495" y="988060"/>
            <a:ext cx="2705100" cy="92900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11906" rIns="0" bIns="0" rtlCol="0">
            <a:noAutofit/>
          </a:bodyPr>
          <a:lstStyle/>
          <a:p>
            <a:pPr marL="12700" marR="5080" indent="53340" algn="ctr">
              <a:lnSpc>
                <a:spcPct val="100000"/>
              </a:lnSpc>
              <a:spcBef>
                <a:spcPts val="100"/>
              </a:spcBef>
            </a:pPr>
            <a:r>
              <a:rPr lang="en-US"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semua anak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berteman,</a:t>
            </a:r>
            <a:r>
              <a:rPr sz="2000" spc="-9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saling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tolong</a:t>
            </a:r>
            <a:r>
              <a:rPr sz="2000" spc="1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menolong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dalam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kebaikan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pic>
        <p:nvPicPr>
          <p:cNvPr id="9" name="object 9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2906395" y="3733800"/>
            <a:ext cx="9344025" cy="262763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696970" y="988060"/>
            <a:ext cx="7640955" cy="1290320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11906" rIns="0" bIns="0" rtlCol="0">
            <a:no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Kegiatan</a:t>
            </a:r>
            <a:r>
              <a:rPr sz="20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dilakukan</a:t>
            </a:r>
            <a:r>
              <a:rPr sz="20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permainan,</a:t>
            </a:r>
            <a:r>
              <a:rPr sz="20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tanya-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jawab,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bernyanyi,</a:t>
            </a:r>
            <a:r>
              <a:rPr sz="2000" spc="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guru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mencontohkan</a:t>
            </a:r>
            <a:r>
              <a:rPr sz="2000"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perilaku</a:t>
            </a:r>
            <a:r>
              <a:rPr sz="2000" spc="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saling</a:t>
            </a:r>
            <a:r>
              <a:rPr sz="2000"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tolong</a:t>
            </a:r>
            <a:r>
              <a:rPr sz="2000" spc="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menolong</a:t>
            </a:r>
            <a:r>
              <a:rPr sz="2000" spc="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dalam</a:t>
            </a:r>
            <a:r>
              <a:rPr sz="2000" spc="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kebaikan</a:t>
            </a:r>
            <a:r>
              <a:rPr sz="2000" spc="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seperti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menolong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teman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kesulitan.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Menanyakan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kepada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anak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hal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baik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apa</a:t>
            </a:r>
            <a:r>
              <a:rPr sz="2000" spc="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sudah</a:t>
            </a:r>
            <a:r>
              <a:rPr sz="20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dilakukan</a:t>
            </a:r>
            <a:r>
              <a:rPr sz="20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hari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ini,dll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448050" y="2319655"/>
            <a:ext cx="8286115" cy="1460500"/>
          </a:xfrm>
          <a:custGeom>
            <a:avLst/>
            <a:gdLst/>
            <a:ahLst/>
            <a:cxnLst/>
            <a:rect l="l" t="t" r="r" b="b"/>
            <a:pathLst>
              <a:path w="7314565" h="1333500">
                <a:moveTo>
                  <a:pt x="2972490" y="12699"/>
                </a:moveTo>
                <a:lnTo>
                  <a:pt x="2215581" y="12699"/>
                </a:lnTo>
                <a:lnTo>
                  <a:pt x="2267243" y="0"/>
                </a:lnTo>
                <a:lnTo>
                  <a:pt x="2922785" y="0"/>
                </a:lnTo>
                <a:lnTo>
                  <a:pt x="2972490" y="12699"/>
                </a:lnTo>
                <a:close/>
              </a:path>
              <a:path w="7314565" h="1333500">
                <a:moveTo>
                  <a:pt x="485272" y="177799"/>
                </a:moveTo>
                <a:lnTo>
                  <a:pt x="361581" y="177799"/>
                </a:lnTo>
                <a:lnTo>
                  <a:pt x="377870" y="165099"/>
                </a:lnTo>
                <a:lnTo>
                  <a:pt x="398240" y="165099"/>
                </a:lnTo>
                <a:lnTo>
                  <a:pt x="435052" y="139699"/>
                </a:lnTo>
                <a:lnTo>
                  <a:pt x="474087" y="114299"/>
                </a:lnTo>
                <a:lnTo>
                  <a:pt x="514900" y="101599"/>
                </a:lnTo>
                <a:lnTo>
                  <a:pt x="557046" y="76199"/>
                </a:lnTo>
                <a:lnTo>
                  <a:pt x="600081" y="63499"/>
                </a:lnTo>
                <a:lnTo>
                  <a:pt x="793247" y="12699"/>
                </a:lnTo>
                <a:lnTo>
                  <a:pt x="1143318" y="12699"/>
                </a:lnTo>
                <a:lnTo>
                  <a:pt x="1193602" y="25399"/>
                </a:lnTo>
                <a:lnTo>
                  <a:pt x="1343526" y="25399"/>
                </a:lnTo>
                <a:lnTo>
                  <a:pt x="1392987" y="38099"/>
                </a:lnTo>
                <a:lnTo>
                  <a:pt x="3319563" y="38099"/>
                </a:lnTo>
                <a:lnTo>
                  <a:pt x="3369022" y="50799"/>
                </a:lnTo>
                <a:lnTo>
                  <a:pt x="2295540" y="50799"/>
                </a:lnTo>
                <a:lnTo>
                  <a:pt x="2245185" y="63499"/>
                </a:lnTo>
                <a:lnTo>
                  <a:pt x="830148" y="63499"/>
                </a:lnTo>
                <a:lnTo>
                  <a:pt x="779819" y="76199"/>
                </a:lnTo>
                <a:lnTo>
                  <a:pt x="729704" y="76199"/>
                </a:lnTo>
                <a:lnTo>
                  <a:pt x="628998" y="101599"/>
                </a:lnTo>
                <a:lnTo>
                  <a:pt x="579311" y="126999"/>
                </a:lnTo>
                <a:lnTo>
                  <a:pt x="531136" y="139699"/>
                </a:lnTo>
                <a:lnTo>
                  <a:pt x="485272" y="177799"/>
                </a:lnTo>
                <a:close/>
              </a:path>
              <a:path w="7314565" h="1333500">
                <a:moveTo>
                  <a:pt x="3121420" y="25399"/>
                </a:moveTo>
                <a:lnTo>
                  <a:pt x="1957268" y="25399"/>
                </a:lnTo>
                <a:lnTo>
                  <a:pt x="2008947" y="12699"/>
                </a:lnTo>
                <a:lnTo>
                  <a:pt x="3071808" y="12699"/>
                </a:lnTo>
                <a:lnTo>
                  <a:pt x="3121420" y="25399"/>
                </a:lnTo>
                <a:close/>
              </a:path>
              <a:path w="7314565" h="1333500">
                <a:moveTo>
                  <a:pt x="3270074" y="38099"/>
                </a:moveTo>
                <a:lnTo>
                  <a:pt x="1698510" y="38099"/>
                </a:lnTo>
                <a:lnTo>
                  <a:pt x="1750326" y="25399"/>
                </a:lnTo>
                <a:lnTo>
                  <a:pt x="3220553" y="25399"/>
                </a:lnTo>
                <a:lnTo>
                  <a:pt x="3270074" y="38099"/>
                </a:lnTo>
                <a:close/>
              </a:path>
              <a:path w="7314565" h="1333500">
                <a:moveTo>
                  <a:pt x="6393871" y="50799"/>
                </a:moveTo>
                <a:lnTo>
                  <a:pt x="6026645" y="50799"/>
                </a:lnTo>
                <a:lnTo>
                  <a:pt x="6079416" y="38099"/>
                </a:lnTo>
                <a:lnTo>
                  <a:pt x="6342369" y="38099"/>
                </a:lnTo>
                <a:lnTo>
                  <a:pt x="6393871" y="50799"/>
                </a:lnTo>
                <a:close/>
              </a:path>
              <a:path w="7314565" h="1333500">
                <a:moveTo>
                  <a:pt x="3570294" y="88899"/>
                </a:moveTo>
                <a:lnTo>
                  <a:pt x="3265449" y="88899"/>
                </a:lnTo>
                <a:lnTo>
                  <a:pt x="3212113" y="76199"/>
                </a:lnTo>
                <a:lnTo>
                  <a:pt x="3158712" y="76199"/>
                </a:lnTo>
                <a:lnTo>
                  <a:pt x="3105268" y="63499"/>
                </a:lnTo>
                <a:lnTo>
                  <a:pt x="3001279" y="63499"/>
                </a:lnTo>
                <a:lnTo>
                  <a:pt x="2950777" y="50799"/>
                </a:lnTo>
                <a:lnTo>
                  <a:pt x="3418450" y="50799"/>
                </a:lnTo>
                <a:lnTo>
                  <a:pt x="3570294" y="88899"/>
                </a:lnTo>
                <a:close/>
              </a:path>
              <a:path w="7314565" h="1333500">
                <a:moveTo>
                  <a:pt x="6644437" y="114299"/>
                </a:moveTo>
                <a:lnTo>
                  <a:pt x="4132762" y="114299"/>
                </a:lnTo>
                <a:lnTo>
                  <a:pt x="4184139" y="101599"/>
                </a:lnTo>
                <a:lnTo>
                  <a:pt x="4694856" y="101599"/>
                </a:lnTo>
                <a:lnTo>
                  <a:pt x="4745666" y="88899"/>
                </a:lnTo>
                <a:lnTo>
                  <a:pt x="5101157" y="88899"/>
                </a:lnTo>
                <a:lnTo>
                  <a:pt x="5151933" y="76199"/>
                </a:lnTo>
                <a:lnTo>
                  <a:pt x="5507503" y="76199"/>
                </a:lnTo>
                <a:lnTo>
                  <a:pt x="5558336" y="63499"/>
                </a:lnTo>
                <a:lnTo>
                  <a:pt x="5815820" y="63499"/>
                </a:lnTo>
                <a:lnTo>
                  <a:pt x="5868436" y="50799"/>
                </a:lnTo>
                <a:lnTo>
                  <a:pt x="6445373" y="50799"/>
                </a:lnTo>
                <a:lnTo>
                  <a:pt x="6596407" y="88899"/>
                </a:lnTo>
                <a:lnTo>
                  <a:pt x="6644437" y="114299"/>
                </a:lnTo>
                <a:close/>
              </a:path>
              <a:path w="7314565" h="1333500">
                <a:moveTo>
                  <a:pt x="1993364" y="76199"/>
                </a:moveTo>
                <a:lnTo>
                  <a:pt x="1185679" y="76199"/>
                </a:lnTo>
                <a:lnTo>
                  <a:pt x="1134774" y="63499"/>
                </a:lnTo>
                <a:lnTo>
                  <a:pt x="2043739" y="63499"/>
                </a:lnTo>
                <a:lnTo>
                  <a:pt x="1993364" y="76199"/>
                </a:lnTo>
                <a:close/>
              </a:path>
              <a:path w="7314565" h="1333500">
                <a:moveTo>
                  <a:pt x="1690893" y="88899"/>
                </a:moveTo>
                <a:lnTo>
                  <a:pt x="1388478" y="88899"/>
                </a:lnTo>
                <a:lnTo>
                  <a:pt x="1337968" y="76199"/>
                </a:lnTo>
                <a:lnTo>
                  <a:pt x="1741339" y="76199"/>
                </a:lnTo>
                <a:lnTo>
                  <a:pt x="1690893" y="88899"/>
                </a:lnTo>
                <a:close/>
              </a:path>
              <a:path w="7314565" h="1333500">
                <a:moveTo>
                  <a:pt x="1745742" y="1295399"/>
                </a:moveTo>
                <a:lnTo>
                  <a:pt x="1421959" y="1295399"/>
                </a:lnTo>
                <a:lnTo>
                  <a:pt x="679706" y="1104899"/>
                </a:lnTo>
                <a:lnTo>
                  <a:pt x="577194" y="1104899"/>
                </a:lnTo>
                <a:lnTo>
                  <a:pt x="376337" y="1054099"/>
                </a:lnTo>
                <a:lnTo>
                  <a:pt x="329649" y="1028699"/>
                </a:lnTo>
                <a:lnTo>
                  <a:pt x="285282" y="1003299"/>
                </a:lnTo>
                <a:lnTo>
                  <a:pt x="250794" y="977899"/>
                </a:lnTo>
                <a:lnTo>
                  <a:pt x="220471" y="952499"/>
                </a:lnTo>
                <a:lnTo>
                  <a:pt x="198597" y="939799"/>
                </a:lnTo>
                <a:lnTo>
                  <a:pt x="177418" y="939799"/>
                </a:lnTo>
                <a:lnTo>
                  <a:pt x="156933" y="927099"/>
                </a:lnTo>
                <a:lnTo>
                  <a:pt x="137142" y="914399"/>
                </a:lnTo>
                <a:lnTo>
                  <a:pt x="94656" y="888999"/>
                </a:lnTo>
                <a:lnTo>
                  <a:pt x="60346" y="850899"/>
                </a:lnTo>
                <a:lnTo>
                  <a:pt x="33948" y="800099"/>
                </a:lnTo>
                <a:lnTo>
                  <a:pt x="15193" y="749299"/>
                </a:lnTo>
                <a:lnTo>
                  <a:pt x="3816" y="698499"/>
                </a:lnTo>
                <a:lnTo>
                  <a:pt x="0" y="647699"/>
                </a:lnTo>
                <a:lnTo>
                  <a:pt x="1727" y="609599"/>
                </a:lnTo>
                <a:lnTo>
                  <a:pt x="8766" y="558799"/>
                </a:lnTo>
                <a:lnTo>
                  <a:pt x="20882" y="520699"/>
                </a:lnTo>
                <a:lnTo>
                  <a:pt x="37842" y="469899"/>
                </a:lnTo>
                <a:lnTo>
                  <a:pt x="59413" y="431799"/>
                </a:lnTo>
                <a:lnTo>
                  <a:pt x="85362" y="393699"/>
                </a:lnTo>
                <a:lnTo>
                  <a:pt x="115455" y="368299"/>
                </a:lnTo>
                <a:lnTo>
                  <a:pt x="149458" y="330199"/>
                </a:lnTo>
                <a:lnTo>
                  <a:pt x="187140" y="304799"/>
                </a:lnTo>
                <a:lnTo>
                  <a:pt x="198597" y="292099"/>
                </a:lnTo>
                <a:lnTo>
                  <a:pt x="213527" y="266699"/>
                </a:lnTo>
                <a:lnTo>
                  <a:pt x="231929" y="253999"/>
                </a:lnTo>
                <a:lnTo>
                  <a:pt x="253803" y="241299"/>
                </a:lnTo>
                <a:lnTo>
                  <a:pt x="273564" y="228599"/>
                </a:lnTo>
                <a:lnTo>
                  <a:pt x="293847" y="215899"/>
                </a:lnTo>
                <a:lnTo>
                  <a:pt x="314477" y="203199"/>
                </a:lnTo>
                <a:lnTo>
                  <a:pt x="335280" y="203199"/>
                </a:lnTo>
                <a:lnTo>
                  <a:pt x="340112" y="190499"/>
                </a:lnTo>
                <a:lnTo>
                  <a:pt x="348937" y="177799"/>
                </a:lnTo>
                <a:lnTo>
                  <a:pt x="485272" y="177799"/>
                </a:lnTo>
                <a:lnTo>
                  <a:pt x="529945" y="165099"/>
                </a:lnTo>
                <a:lnTo>
                  <a:pt x="574619" y="165099"/>
                </a:lnTo>
                <a:lnTo>
                  <a:pt x="618598" y="152399"/>
                </a:lnTo>
                <a:lnTo>
                  <a:pt x="711195" y="152399"/>
                </a:lnTo>
                <a:lnTo>
                  <a:pt x="761218" y="139699"/>
                </a:lnTo>
                <a:lnTo>
                  <a:pt x="911383" y="139699"/>
                </a:lnTo>
                <a:lnTo>
                  <a:pt x="961467" y="126999"/>
                </a:lnTo>
                <a:lnTo>
                  <a:pt x="3477706" y="126999"/>
                </a:lnTo>
                <a:lnTo>
                  <a:pt x="3318697" y="88899"/>
                </a:lnTo>
                <a:lnTo>
                  <a:pt x="3620771" y="88899"/>
                </a:lnTo>
                <a:lnTo>
                  <a:pt x="3722137" y="114299"/>
                </a:lnTo>
                <a:lnTo>
                  <a:pt x="6644437" y="114299"/>
                </a:lnTo>
                <a:lnTo>
                  <a:pt x="6690731" y="126999"/>
                </a:lnTo>
                <a:lnTo>
                  <a:pt x="6734941" y="152399"/>
                </a:lnTo>
                <a:lnTo>
                  <a:pt x="6795355" y="177799"/>
                </a:lnTo>
                <a:lnTo>
                  <a:pt x="6824259" y="190499"/>
                </a:lnTo>
                <a:lnTo>
                  <a:pt x="6851602" y="203199"/>
                </a:lnTo>
                <a:lnTo>
                  <a:pt x="6997327" y="241299"/>
                </a:lnTo>
                <a:lnTo>
                  <a:pt x="7043503" y="253999"/>
                </a:lnTo>
                <a:lnTo>
                  <a:pt x="7065602" y="266699"/>
                </a:lnTo>
                <a:lnTo>
                  <a:pt x="6925672" y="266699"/>
                </a:lnTo>
                <a:lnTo>
                  <a:pt x="6942250" y="292099"/>
                </a:lnTo>
                <a:lnTo>
                  <a:pt x="6958309" y="304799"/>
                </a:lnTo>
                <a:lnTo>
                  <a:pt x="6973325" y="330199"/>
                </a:lnTo>
                <a:lnTo>
                  <a:pt x="6986779" y="355599"/>
                </a:lnTo>
                <a:lnTo>
                  <a:pt x="7007644" y="393699"/>
                </a:lnTo>
                <a:lnTo>
                  <a:pt x="155660" y="393699"/>
                </a:lnTo>
                <a:lnTo>
                  <a:pt x="122889" y="419099"/>
                </a:lnTo>
                <a:lnTo>
                  <a:pt x="95565" y="457199"/>
                </a:lnTo>
                <a:lnTo>
                  <a:pt x="73926" y="507999"/>
                </a:lnTo>
                <a:lnTo>
                  <a:pt x="58211" y="546099"/>
                </a:lnTo>
                <a:lnTo>
                  <a:pt x="48660" y="596899"/>
                </a:lnTo>
                <a:lnTo>
                  <a:pt x="45509" y="647699"/>
                </a:lnTo>
                <a:lnTo>
                  <a:pt x="49000" y="698499"/>
                </a:lnTo>
                <a:lnTo>
                  <a:pt x="59369" y="749299"/>
                </a:lnTo>
                <a:lnTo>
                  <a:pt x="79391" y="800099"/>
                </a:lnTo>
                <a:lnTo>
                  <a:pt x="105662" y="838199"/>
                </a:lnTo>
                <a:lnTo>
                  <a:pt x="137489" y="863599"/>
                </a:lnTo>
                <a:lnTo>
                  <a:pt x="174177" y="888999"/>
                </a:lnTo>
                <a:lnTo>
                  <a:pt x="7024451" y="888999"/>
                </a:lnTo>
                <a:lnTo>
                  <a:pt x="7017333" y="914399"/>
                </a:lnTo>
                <a:lnTo>
                  <a:pt x="6997890" y="952499"/>
                </a:lnTo>
                <a:lnTo>
                  <a:pt x="6972197" y="990599"/>
                </a:lnTo>
                <a:lnTo>
                  <a:pt x="6939213" y="1028699"/>
                </a:lnTo>
                <a:lnTo>
                  <a:pt x="6897895" y="1041399"/>
                </a:lnTo>
                <a:lnTo>
                  <a:pt x="6845815" y="1066799"/>
                </a:lnTo>
                <a:lnTo>
                  <a:pt x="6790956" y="1066799"/>
                </a:lnTo>
                <a:lnTo>
                  <a:pt x="6735404" y="1079499"/>
                </a:lnTo>
                <a:lnTo>
                  <a:pt x="6576239" y="1079499"/>
                </a:lnTo>
                <a:lnTo>
                  <a:pt x="6368294" y="1092199"/>
                </a:lnTo>
                <a:lnTo>
                  <a:pt x="5725735" y="1117599"/>
                </a:lnTo>
                <a:lnTo>
                  <a:pt x="901917" y="1117599"/>
                </a:lnTo>
                <a:lnTo>
                  <a:pt x="1393495" y="1244599"/>
                </a:lnTo>
                <a:lnTo>
                  <a:pt x="1443121" y="1244599"/>
                </a:lnTo>
                <a:lnTo>
                  <a:pt x="1542679" y="1269999"/>
                </a:lnTo>
                <a:lnTo>
                  <a:pt x="1592621" y="1269999"/>
                </a:lnTo>
                <a:lnTo>
                  <a:pt x="1643786" y="1282699"/>
                </a:lnTo>
                <a:lnTo>
                  <a:pt x="1694823" y="1282699"/>
                </a:lnTo>
                <a:lnTo>
                  <a:pt x="1745742" y="1295399"/>
                </a:lnTo>
                <a:close/>
              </a:path>
              <a:path w="7314565" h="1333500">
                <a:moveTo>
                  <a:pt x="6732140" y="1295399"/>
                </a:moveTo>
                <a:lnTo>
                  <a:pt x="5927972" y="1295399"/>
                </a:lnTo>
                <a:lnTo>
                  <a:pt x="5877393" y="1282699"/>
                </a:lnTo>
                <a:lnTo>
                  <a:pt x="6526808" y="1282699"/>
                </a:lnTo>
                <a:lnTo>
                  <a:pt x="6577281" y="1269999"/>
                </a:lnTo>
                <a:lnTo>
                  <a:pt x="6627563" y="1269999"/>
                </a:lnTo>
                <a:lnTo>
                  <a:pt x="6870954" y="1206499"/>
                </a:lnTo>
                <a:lnTo>
                  <a:pt x="6917003" y="1181099"/>
                </a:lnTo>
                <a:lnTo>
                  <a:pt x="6961833" y="1155699"/>
                </a:lnTo>
                <a:lnTo>
                  <a:pt x="7005297" y="1130299"/>
                </a:lnTo>
                <a:lnTo>
                  <a:pt x="7043184" y="1104899"/>
                </a:lnTo>
                <a:lnTo>
                  <a:pt x="7078930" y="1079499"/>
                </a:lnTo>
                <a:lnTo>
                  <a:pt x="7112319" y="1041399"/>
                </a:lnTo>
                <a:lnTo>
                  <a:pt x="7143137" y="1003299"/>
                </a:lnTo>
                <a:lnTo>
                  <a:pt x="7171169" y="965199"/>
                </a:lnTo>
                <a:lnTo>
                  <a:pt x="7196201" y="927099"/>
                </a:lnTo>
                <a:lnTo>
                  <a:pt x="7218017" y="888999"/>
                </a:lnTo>
                <a:lnTo>
                  <a:pt x="7236405" y="850899"/>
                </a:lnTo>
                <a:lnTo>
                  <a:pt x="7251148" y="800099"/>
                </a:lnTo>
                <a:lnTo>
                  <a:pt x="7262032" y="761999"/>
                </a:lnTo>
                <a:lnTo>
                  <a:pt x="7268843" y="711199"/>
                </a:lnTo>
                <a:lnTo>
                  <a:pt x="7271367" y="660399"/>
                </a:lnTo>
                <a:lnTo>
                  <a:pt x="7269387" y="622299"/>
                </a:lnTo>
                <a:lnTo>
                  <a:pt x="7262691" y="571499"/>
                </a:lnTo>
                <a:lnTo>
                  <a:pt x="7248555" y="520699"/>
                </a:lnTo>
                <a:lnTo>
                  <a:pt x="7228708" y="469899"/>
                </a:lnTo>
                <a:lnTo>
                  <a:pt x="7203661" y="431799"/>
                </a:lnTo>
                <a:lnTo>
                  <a:pt x="7173925" y="393699"/>
                </a:lnTo>
                <a:lnTo>
                  <a:pt x="7140012" y="368299"/>
                </a:lnTo>
                <a:lnTo>
                  <a:pt x="7102433" y="342899"/>
                </a:lnTo>
                <a:lnTo>
                  <a:pt x="7061698" y="317499"/>
                </a:lnTo>
                <a:lnTo>
                  <a:pt x="7018319" y="292099"/>
                </a:lnTo>
                <a:lnTo>
                  <a:pt x="6925672" y="266699"/>
                </a:lnTo>
                <a:lnTo>
                  <a:pt x="7065602" y="266699"/>
                </a:lnTo>
                <a:lnTo>
                  <a:pt x="7087700" y="279399"/>
                </a:lnTo>
                <a:lnTo>
                  <a:pt x="7129454" y="292099"/>
                </a:lnTo>
                <a:lnTo>
                  <a:pt x="7168296" y="330199"/>
                </a:lnTo>
                <a:lnTo>
                  <a:pt x="7203761" y="355599"/>
                </a:lnTo>
                <a:lnTo>
                  <a:pt x="7235381" y="393699"/>
                </a:lnTo>
                <a:lnTo>
                  <a:pt x="7262691" y="444499"/>
                </a:lnTo>
                <a:lnTo>
                  <a:pt x="7284125" y="482599"/>
                </a:lnTo>
                <a:lnTo>
                  <a:pt x="7299726" y="533399"/>
                </a:lnTo>
                <a:lnTo>
                  <a:pt x="7309772" y="584199"/>
                </a:lnTo>
                <a:lnTo>
                  <a:pt x="7314540" y="634999"/>
                </a:lnTo>
                <a:lnTo>
                  <a:pt x="7314309" y="685799"/>
                </a:lnTo>
                <a:lnTo>
                  <a:pt x="7309355" y="736599"/>
                </a:lnTo>
                <a:lnTo>
                  <a:pt x="7299957" y="787399"/>
                </a:lnTo>
                <a:lnTo>
                  <a:pt x="7286393" y="838199"/>
                </a:lnTo>
                <a:lnTo>
                  <a:pt x="7268940" y="888999"/>
                </a:lnTo>
                <a:lnTo>
                  <a:pt x="7247876" y="927099"/>
                </a:lnTo>
                <a:lnTo>
                  <a:pt x="7223954" y="977899"/>
                </a:lnTo>
                <a:lnTo>
                  <a:pt x="7197489" y="1015999"/>
                </a:lnTo>
                <a:lnTo>
                  <a:pt x="7168621" y="1054099"/>
                </a:lnTo>
                <a:lnTo>
                  <a:pt x="7137487" y="1079499"/>
                </a:lnTo>
                <a:lnTo>
                  <a:pt x="7104227" y="1117599"/>
                </a:lnTo>
                <a:lnTo>
                  <a:pt x="7068980" y="1142999"/>
                </a:lnTo>
                <a:lnTo>
                  <a:pt x="7031885" y="1168399"/>
                </a:lnTo>
                <a:lnTo>
                  <a:pt x="6993080" y="1193799"/>
                </a:lnTo>
                <a:lnTo>
                  <a:pt x="6952706" y="1219199"/>
                </a:lnTo>
                <a:lnTo>
                  <a:pt x="6867801" y="1244599"/>
                </a:lnTo>
                <a:lnTo>
                  <a:pt x="6823549" y="1269999"/>
                </a:lnTo>
                <a:lnTo>
                  <a:pt x="6732140" y="1295399"/>
                </a:lnTo>
                <a:close/>
              </a:path>
              <a:path w="7314565" h="1333500">
                <a:moveTo>
                  <a:pt x="7024451" y="888999"/>
                </a:moveTo>
                <a:lnTo>
                  <a:pt x="174177" y="888999"/>
                </a:lnTo>
                <a:lnTo>
                  <a:pt x="154727" y="838199"/>
                </a:lnTo>
                <a:lnTo>
                  <a:pt x="140342" y="787399"/>
                </a:lnTo>
                <a:lnTo>
                  <a:pt x="130313" y="736599"/>
                </a:lnTo>
                <a:lnTo>
                  <a:pt x="123928" y="685799"/>
                </a:lnTo>
                <a:lnTo>
                  <a:pt x="120476" y="634999"/>
                </a:lnTo>
                <a:lnTo>
                  <a:pt x="120580" y="584199"/>
                </a:lnTo>
                <a:lnTo>
                  <a:pt x="123528" y="533399"/>
                </a:lnTo>
                <a:lnTo>
                  <a:pt x="129943" y="482599"/>
                </a:lnTo>
                <a:lnTo>
                  <a:pt x="140446" y="431799"/>
                </a:lnTo>
                <a:lnTo>
                  <a:pt x="155660" y="393699"/>
                </a:lnTo>
                <a:lnTo>
                  <a:pt x="7007644" y="393699"/>
                </a:lnTo>
                <a:lnTo>
                  <a:pt x="7024538" y="444499"/>
                </a:lnTo>
                <a:lnTo>
                  <a:pt x="7037656" y="482599"/>
                </a:lnTo>
                <a:lnTo>
                  <a:pt x="7047193" y="533399"/>
                </a:lnTo>
                <a:lnTo>
                  <a:pt x="7053345" y="584199"/>
                </a:lnTo>
                <a:lnTo>
                  <a:pt x="7056307" y="634999"/>
                </a:lnTo>
                <a:lnTo>
                  <a:pt x="7056274" y="673099"/>
                </a:lnTo>
                <a:lnTo>
                  <a:pt x="7053443" y="723899"/>
                </a:lnTo>
                <a:lnTo>
                  <a:pt x="7048582" y="774699"/>
                </a:lnTo>
                <a:lnTo>
                  <a:pt x="7041638" y="812799"/>
                </a:lnTo>
                <a:lnTo>
                  <a:pt x="7031569" y="863599"/>
                </a:lnTo>
                <a:lnTo>
                  <a:pt x="7024451" y="888999"/>
                </a:lnTo>
                <a:close/>
              </a:path>
              <a:path w="7314565" h="1333500">
                <a:moveTo>
                  <a:pt x="5627976" y="1130299"/>
                </a:moveTo>
                <a:lnTo>
                  <a:pt x="1005800" y="1130299"/>
                </a:lnTo>
                <a:lnTo>
                  <a:pt x="953858" y="1117599"/>
                </a:lnTo>
                <a:lnTo>
                  <a:pt x="5676909" y="1117599"/>
                </a:lnTo>
                <a:lnTo>
                  <a:pt x="5627976" y="1130299"/>
                </a:lnTo>
                <a:close/>
              </a:path>
              <a:path w="7314565" h="1333500">
                <a:moveTo>
                  <a:pt x="5877097" y="1244599"/>
                </a:moveTo>
                <a:lnTo>
                  <a:pt x="5575434" y="1244599"/>
                </a:lnTo>
                <a:lnTo>
                  <a:pt x="5425055" y="1206499"/>
                </a:lnTo>
                <a:lnTo>
                  <a:pt x="5324871" y="1193799"/>
                </a:lnTo>
                <a:lnTo>
                  <a:pt x="5274775" y="1181099"/>
                </a:lnTo>
                <a:lnTo>
                  <a:pt x="5224665" y="1181099"/>
                </a:lnTo>
                <a:lnTo>
                  <a:pt x="5124371" y="1155699"/>
                </a:lnTo>
                <a:lnTo>
                  <a:pt x="5074169" y="1155699"/>
                </a:lnTo>
                <a:lnTo>
                  <a:pt x="5023920" y="1142999"/>
                </a:lnTo>
                <a:lnTo>
                  <a:pt x="1369392" y="1142999"/>
                </a:lnTo>
                <a:lnTo>
                  <a:pt x="1317450" y="1130299"/>
                </a:lnTo>
                <a:lnTo>
                  <a:pt x="5285018" y="1130299"/>
                </a:lnTo>
                <a:lnTo>
                  <a:pt x="5432756" y="1168399"/>
                </a:lnTo>
                <a:lnTo>
                  <a:pt x="5482021" y="1168399"/>
                </a:lnTo>
                <a:lnTo>
                  <a:pt x="5629935" y="1206499"/>
                </a:lnTo>
                <a:lnTo>
                  <a:pt x="5679292" y="1206499"/>
                </a:lnTo>
                <a:lnTo>
                  <a:pt x="5778111" y="1231899"/>
                </a:lnTo>
                <a:lnTo>
                  <a:pt x="5827582" y="1231899"/>
                </a:lnTo>
                <a:lnTo>
                  <a:pt x="5877097" y="1244599"/>
                </a:lnTo>
                <a:close/>
              </a:path>
              <a:path w="7314565" h="1333500">
                <a:moveTo>
                  <a:pt x="4725915" y="1155699"/>
                </a:moveTo>
                <a:lnTo>
                  <a:pt x="1888809" y="1155699"/>
                </a:lnTo>
                <a:lnTo>
                  <a:pt x="1836867" y="1142999"/>
                </a:lnTo>
                <a:lnTo>
                  <a:pt x="4775659" y="1142999"/>
                </a:lnTo>
                <a:lnTo>
                  <a:pt x="4725915" y="1155699"/>
                </a:lnTo>
                <a:close/>
              </a:path>
              <a:path w="7314565" h="1333500">
                <a:moveTo>
                  <a:pt x="3873652" y="1168399"/>
                </a:moveTo>
                <a:lnTo>
                  <a:pt x="2590716" y="1168399"/>
                </a:lnTo>
                <a:lnTo>
                  <a:pt x="2540718" y="1155699"/>
                </a:lnTo>
                <a:lnTo>
                  <a:pt x="3923950" y="1155699"/>
                </a:lnTo>
                <a:lnTo>
                  <a:pt x="3873652" y="1168399"/>
                </a:lnTo>
                <a:close/>
              </a:path>
              <a:path w="7314565" h="1333500">
                <a:moveTo>
                  <a:pt x="2912260" y="1193799"/>
                </a:moveTo>
                <a:lnTo>
                  <a:pt x="2644880" y="1193799"/>
                </a:lnTo>
                <a:lnTo>
                  <a:pt x="2741788" y="1168399"/>
                </a:lnTo>
                <a:lnTo>
                  <a:pt x="3016303" y="1168399"/>
                </a:lnTo>
                <a:lnTo>
                  <a:pt x="2912260" y="1193799"/>
                </a:lnTo>
                <a:close/>
              </a:path>
              <a:path w="7314565" h="1333500">
                <a:moveTo>
                  <a:pt x="2756752" y="1219199"/>
                </a:moveTo>
                <a:lnTo>
                  <a:pt x="2501832" y="1219199"/>
                </a:lnTo>
                <a:lnTo>
                  <a:pt x="2596889" y="1193799"/>
                </a:lnTo>
                <a:lnTo>
                  <a:pt x="2860361" y="1193799"/>
                </a:lnTo>
                <a:lnTo>
                  <a:pt x="2756752" y="1219199"/>
                </a:lnTo>
                <a:close/>
              </a:path>
              <a:path w="7314565" h="1333500">
                <a:moveTo>
                  <a:pt x="2396653" y="1282699"/>
                </a:moveTo>
                <a:lnTo>
                  <a:pt x="2099669" y="1282699"/>
                </a:lnTo>
                <a:lnTo>
                  <a:pt x="2149986" y="1269999"/>
                </a:lnTo>
                <a:lnTo>
                  <a:pt x="2200270" y="1269999"/>
                </a:lnTo>
                <a:lnTo>
                  <a:pt x="2250532" y="1257299"/>
                </a:lnTo>
                <a:lnTo>
                  <a:pt x="2300781" y="1257299"/>
                </a:lnTo>
                <a:lnTo>
                  <a:pt x="2451542" y="1219199"/>
                </a:lnTo>
                <a:lnTo>
                  <a:pt x="2705019" y="1219199"/>
                </a:lnTo>
                <a:lnTo>
                  <a:pt x="2549977" y="1257299"/>
                </a:lnTo>
                <a:lnTo>
                  <a:pt x="2447809" y="1269999"/>
                </a:lnTo>
                <a:lnTo>
                  <a:pt x="2396653" y="1282699"/>
                </a:lnTo>
                <a:close/>
              </a:path>
              <a:path w="7314565" h="1333500">
                <a:moveTo>
                  <a:pt x="5976284" y="1257299"/>
                </a:moveTo>
                <a:lnTo>
                  <a:pt x="5675854" y="1257299"/>
                </a:lnTo>
                <a:lnTo>
                  <a:pt x="5625622" y="1244599"/>
                </a:lnTo>
                <a:lnTo>
                  <a:pt x="5926664" y="1244599"/>
                </a:lnTo>
                <a:lnTo>
                  <a:pt x="5976284" y="1257299"/>
                </a:lnTo>
                <a:close/>
              </a:path>
              <a:path w="7314565" h="1333500">
                <a:moveTo>
                  <a:pt x="6225345" y="1282699"/>
                </a:moveTo>
                <a:lnTo>
                  <a:pt x="5826900" y="1282699"/>
                </a:lnTo>
                <a:lnTo>
                  <a:pt x="5726139" y="1257299"/>
                </a:lnTo>
                <a:lnTo>
                  <a:pt x="6025963" y="1257299"/>
                </a:lnTo>
                <a:lnTo>
                  <a:pt x="6075704" y="1269999"/>
                </a:lnTo>
                <a:lnTo>
                  <a:pt x="6175391" y="1269999"/>
                </a:lnTo>
                <a:lnTo>
                  <a:pt x="6225345" y="1282699"/>
                </a:lnTo>
                <a:close/>
              </a:path>
              <a:path w="7314565" h="1333500">
                <a:moveTo>
                  <a:pt x="2140045" y="1320799"/>
                </a:moveTo>
                <a:lnTo>
                  <a:pt x="1573404" y="1320799"/>
                </a:lnTo>
                <a:lnTo>
                  <a:pt x="1472323" y="1295399"/>
                </a:lnTo>
                <a:lnTo>
                  <a:pt x="1948428" y="1295399"/>
                </a:lnTo>
                <a:lnTo>
                  <a:pt x="1998899" y="1282699"/>
                </a:lnTo>
                <a:lnTo>
                  <a:pt x="2345445" y="1282699"/>
                </a:lnTo>
                <a:lnTo>
                  <a:pt x="2242865" y="1308099"/>
                </a:lnTo>
                <a:lnTo>
                  <a:pt x="2191486" y="1308099"/>
                </a:lnTo>
                <a:lnTo>
                  <a:pt x="2140045" y="1320799"/>
                </a:lnTo>
                <a:close/>
              </a:path>
              <a:path w="7314565" h="1333500">
                <a:moveTo>
                  <a:pt x="6637785" y="1308099"/>
                </a:moveTo>
                <a:lnTo>
                  <a:pt x="6029422" y="1308099"/>
                </a:lnTo>
                <a:lnTo>
                  <a:pt x="5978646" y="1295399"/>
                </a:lnTo>
                <a:lnTo>
                  <a:pt x="6685262" y="1295399"/>
                </a:lnTo>
                <a:lnTo>
                  <a:pt x="6637785" y="1308099"/>
                </a:lnTo>
                <a:close/>
              </a:path>
              <a:path w="7314565" h="1333500">
                <a:moveTo>
                  <a:pt x="6541595" y="1320799"/>
                </a:moveTo>
                <a:lnTo>
                  <a:pt x="6160716" y="1320799"/>
                </a:lnTo>
                <a:lnTo>
                  <a:pt x="6115836" y="1308099"/>
                </a:lnTo>
                <a:lnTo>
                  <a:pt x="6589850" y="1308099"/>
                </a:lnTo>
                <a:lnTo>
                  <a:pt x="6541595" y="1320799"/>
                </a:lnTo>
                <a:close/>
              </a:path>
              <a:path w="7314565" h="1333500">
                <a:moveTo>
                  <a:pt x="2036966" y="1333499"/>
                </a:moveTo>
                <a:lnTo>
                  <a:pt x="1674973" y="1333499"/>
                </a:lnTo>
                <a:lnTo>
                  <a:pt x="1624126" y="1320799"/>
                </a:lnTo>
                <a:lnTo>
                  <a:pt x="2088539" y="1320799"/>
                </a:lnTo>
                <a:lnTo>
                  <a:pt x="2036966" y="13334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sp>
        <p:nvSpPr>
          <p:cNvPr id="12" name="object 12"/>
          <p:cNvSpPr txBox="1"/>
          <p:nvPr/>
        </p:nvSpPr>
        <p:spPr>
          <a:xfrm>
            <a:off x="379095" y="2608580"/>
            <a:ext cx="2367280" cy="640080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1906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Lindungi</a:t>
            </a:r>
            <a:r>
              <a:rPr sz="2000" spc="7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Teman!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68395" y="2538730"/>
            <a:ext cx="7669530" cy="93472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Guru memberikan</a:t>
            </a:r>
            <a:r>
              <a:rPr sz="20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contoh</a:t>
            </a:r>
            <a:r>
              <a:rPr sz="2000" spc="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bagaimana</a:t>
            </a:r>
            <a:r>
              <a:rPr sz="20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melindungi</a:t>
            </a:r>
            <a:r>
              <a:rPr sz="2000" spc="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teman</a:t>
            </a:r>
            <a:r>
              <a:rPr sz="20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dari</a:t>
            </a:r>
            <a:r>
              <a:rPr sz="2000" spc="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bahaya,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dimasukkan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dalam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cerita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(misal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membacakan</a:t>
            </a:r>
            <a:r>
              <a:rPr sz="20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tokoh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Franklin</a:t>
            </a:r>
            <a:r>
              <a:rPr sz="1405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)</a:t>
            </a:r>
            <a:endParaRPr sz="1405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4355" y="4130040"/>
            <a:ext cx="2113915" cy="5918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0" tIns="11906" rIns="0" bIns="0" rtlCol="0">
            <a:no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Perilaku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aman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64915" y="4032250"/>
            <a:ext cx="7969250" cy="84201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Tekankan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bahwa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tangan</a:t>
            </a:r>
            <a:r>
              <a:rPr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kaki</a:t>
            </a:r>
            <a:r>
              <a:rPr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dipakai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bukan</a:t>
            </a:r>
            <a:r>
              <a:rPr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untuk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menyakiti</a:t>
            </a:r>
            <a:r>
              <a:rPr spc="-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teman.</a:t>
            </a:r>
            <a:r>
              <a:rPr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Misal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dicontohkan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sentuhan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 baik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dan sentuhan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tidak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baik.</a:t>
            </a:r>
            <a:r>
              <a:rPr spc="-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Teman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ingin diperlakukan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seperti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kita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sendiri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ingin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diperlakukan</a:t>
            </a:r>
            <a:r>
              <a:rPr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seperti</a:t>
            </a:r>
            <a:r>
              <a:rPr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apa</a:t>
            </a:r>
            <a:endParaRPr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4355" y="5692140"/>
            <a:ext cx="2192020" cy="318770"/>
          </a:xfrm>
          <a:prstGeom prst="rect">
            <a:avLst/>
          </a:prstGeom>
          <a:solidFill>
            <a:srgbClr val="00B0F0"/>
          </a:solidFill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9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STOP</a:t>
            </a:r>
            <a:r>
              <a:rPr sz="2000" spc="-6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-</a:t>
            </a:r>
            <a:r>
              <a:rPr sz="2000" spc="-5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Lapor!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849370" y="5432425"/>
            <a:ext cx="7885430" cy="1432560"/>
          </a:xfrm>
          <a:prstGeom prst="rect">
            <a:avLst/>
          </a:prstGeom>
        </p:spPr>
        <p:txBody>
          <a:bodyPr vert="horz" wrap="square" lIns="0" tIns="11906" rIns="0" bIns="0" rtlCol="0">
            <a:no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Ketika</a:t>
            </a:r>
            <a:r>
              <a:rPr sz="2000" spc="-5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ada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anak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lain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mengejek,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memukul,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4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atau,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atau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mengucilkan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apa</a:t>
            </a:r>
            <a:r>
              <a:rPr sz="2000" spc="-4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yang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harus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dilakukan?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Tegur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mengatakan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“STOP!”</a:t>
            </a:r>
            <a:r>
              <a:rPr sz="2000" spc="3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Ketika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tetap</a:t>
            </a:r>
            <a:r>
              <a:rPr sz="2000" spc="3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diteruskan,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laporkan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ke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guru.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Tanamkan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dengan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permainan,</a:t>
            </a:r>
            <a:r>
              <a:rPr sz="2000" spc="-1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role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play,</a:t>
            </a:r>
            <a:r>
              <a:rPr sz="2000" spc="-20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solidFill>
                  <a:srgbClr val="371612"/>
                </a:solidFill>
                <a:latin typeface="Trebuchet MS" panose="020B0603020202020204"/>
                <a:cs typeface="Trebuchet MS" panose="020B0603020202020204"/>
              </a:rPr>
              <a:t>dll</a:t>
            </a:r>
            <a:endParaRPr sz="2000">
              <a:latin typeface="Trebuchet MS" panose="020B0603020202020204"/>
              <a:cs typeface="Trebuchet MS" panose="020B06030202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3375"/>
            <a:ext cx="27209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895600" y="316315"/>
            <a:ext cx="4114800" cy="750485"/>
          </a:xfrm>
          <a:prstGeom prst="cloudCallout">
            <a:avLst>
              <a:gd name="adj1" fmla="val -10219"/>
              <a:gd name="adj2" fmla="val 8869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BULLYING</a:t>
            </a:r>
            <a:r>
              <a:rPr lang="en-US" altLang="en-US" dirty="0">
                <a:latin typeface="Garamond" panose="02020404030301010803" pitchFamily="18" charset="0"/>
              </a:rPr>
              <a:t> …</a:t>
            </a:r>
            <a:endParaRPr lang="en-US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210310" y="1461135"/>
            <a:ext cx="5800090" cy="1981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buFontTx/>
              <a:buNone/>
            </a:pP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Perilaku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agresif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dan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negatip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seseorang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atau</a:t>
            </a:r>
            <a:r>
              <a:rPr lang="id-ID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sekelompok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orang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secara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berulang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kali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dgn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menyalah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gunakan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ketidak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seimbangan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kekuatan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utk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menyakiti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korban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scr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mental,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fisik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maupun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</a:t>
            </a:r>
            <a:r>
              <a:rPr lang="en-US" altLang="en-US" b="1" dirty="0" err="1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seksual</a:t>
            </a:r>
            <a:r>
              <a:rPr lang="en-US" altLang="en-US" b="1" dirty="0">
                <a:solidFill>
                  <a:schemeClr val="tx1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. </a:t>
            </a:r>
            <a:endParaRPr lang="en-US" altLang="en-US" b="1" dirty="0">
              <a:solidFill>
                <a:schemeClr val="tx1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9" name="Double Wave 8"/>
          <p:cNvSpPr/>
          <p:nvPr/>
        </p:nvSpPr>
        <p:spPr>
          <a:xfrm>
            <a:off x="1971675" y="3657600"/>
            <a:ext cx="6715125" cy="1856740"/>
          </a:xfrm>
          <a:prstGeom prst="doubleWave">
            <a:avLst>
              <a:gd name="adj1" fmla="val 6250"/>
              <a:gd name="adj2" fmla="val -231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eaLnBrk="1" hangingPunct="1"/>
            <a:r>
              <a:rPr lang="id-ID" altLang="en-US" b="1" dirty="0">
                <a:solidFill>
                  <a:schemeClr val="tx1"/>
                </a:solidFill>
              </a:rPr>
              <a:t>Tindakan </a:t>
            </a:r>
            <a:r>
              <a:rPr lang="id-ID" altLang="en-US" b="1" u="sng" dirty="0">
                <a:solidFill>
                  <a:schemeClr val="tx1"/>
                </a:solidFill>
              </a:rPr>
              <a:t>mencelakai</a:t>
            </a:r>
            <a:r>
              <a:rPr lang="id-ID" altLang="en-US" b="1" dirty="0">
                <a:solidFill>
                  <a:schemeClr val="tx1"/>
                </a:solidFill>
              </a:rPr>
              <a:t> atau </a:t>
            </a:r>
            <a:r>
              <a:rPr lang="id-ID" altLang="en-US" b="1" u="sng" dirty="0">
                <a:solidFill>
                  <a:schemeClr val="tx1"/>
                </a:solidFill>
              </a:rPr>
              <a:t>membahayakan</a:t>
            </a:r>
            <a:r>
              <a:rPr lang="id-ID" altLang="en-US" b="1" dirty="0">
                <a:solidFill>
                  <a:schemeClr val="tx1"/>
                </a:solidFill>
              </a:rPr>
              <a:t> orang lain baik secara fisik (Memukul, mendorong, mengerjai), secara verbal (mengejek), atau secara sosial memusuhi secara terus menerus</a:t>
            </a:r>
            <a:endParaRPr lang="id-ID" altLang="en-US" b="1" dirty="0">
              <a:solidFill>
                <a:schemeClr val="tx1"/>
              </a:solidFill>
            </a:endParaRPr>
          </a:p>
        </p:txBody>
      </p:sp>
      <p:sp>
        <p:nvSpPr>
          <p:cNvPr id="10" name="Explosion 1 9">
            <a:hlinkClick r:id="rId2" action="ppaction://hlinkfile"/>
          </p:cNvPr>
          <p:cNvSpPr/>
          <p:nvPr/>
        </p:nvSpPr>
        <p:spPr>
          <a:xfrm>
            <a:off x="8915400" y="3657600"/>
            <a:ext cx="1295400" cy="914400"/>
          </a:xfrm>
          <a:prstGeom prst="irregularSeal1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.. </a:t>
            </a:r>
            <a:r>
              <a:rPr lang="en-US" sz="900" dirty="0">
                <a:solidFill>
                  <a:schemeClr val="tx1"/>
                </a:solidFill>
                <a:hlinkClick r:id="rId3" action="ppaction://hlinkfile"/>
              </a:rPr>
              <a:t>Stop Bullying  (Motion G.mp4</a:t>
            </a:r>
            <a:endParaRPr lang="en-US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927659" y="982708"/>
            <a:ext cx="1040011" cy="670322"/>
          </a:xfrm>
          <a:custGeom>
            <a:avLst/>
            <a:gdLst/>
            <a:ahLst/>
            <a:cxnLst/>
            <a:rect l="l" t="t" r="r" b="b"/>
            <a:pathLst>
              <a:path w="1109345" h="715010">
                <a:moveTo>
                  <a:pt x="637644" y="185852"/>
                </a:moveTo>
                <a:lnTo>
                  <a:pt x="583603" y="200573"/>
                </a:lnTo>
                <a:lnTo>
                  <a:pt x="575467" y="190943"/>
                </a:lnTo>
                <a:lnTo>
                  <a:pt x="572221" y="187878"/>
                </a:lnTo>
                <a:lnTo>
                  <a:pt x="564482" y="180772"/>
                </a:lnTo>
                <a:lnTo>
                  <a:pt x="556470" y="172425"/>
                </a:lnTo>
                <a:lnTo>
                  <a:pt x="548218" y="164143"/>
                </a:lnTo>
                <a:lnTo>
                  <a:pt x="539758" y="157233"/>
                </a:lnTo>
                <a:lnTo>
                  <a:pt x="533829" y="152267"/>
                </a:lnTo>
                <a:lnTo>
                  <a:pt x="527841" y="147317"/>
                </a:lnTo>
                <a:lnTo>
                  <a:pt x="521825" y="143690"/>
                </a:lnTo>
                <a:lnTo>
                  <a:pt x="515148" y="140244"/>
                </a:lnTo>
                <a:lnTo>
                  <a:pt x="509003" y="136653"/>
                </a:lnTo>
                <a:lnTo>
                  <a:pt x="504447" y="131313"/>
                </a:lnTo>
                <a:lnTo>
                  <a:pt x="498943" y="127547"/>
                </a:lnTo>
                <a:lnTo>
                  <a:pt x="493759" y="123694"/>
                </a:lnTo>
                <a:lnTo>
                  <a:pt x="487934" y="120016"/>
                </a:lnTo>
                <a:lnTo>
                  <a:pt x="482443" y="117563"/>
                </a:lnTo>
                <a:lnTo>
                  <a:pt x="466197" y="108826"/>
                </a:lnTo>
                <a:lnTo>
                  <a:pt x="457953" y="104490"/>
                </a:lnTo>
                <a:lnTo>
                  <a:pt x="449470" y="100219"/>
                </a:lnTo>
                <a:lnTo>
                  <a:pt x="433565" y="94022"/>
                </a:lnTo>
                <a:lnTo>
                  <a:pt x="417297" y="86607"/>
                </a:lnTo>
                <a:lnTo>
                  <a:pt x="401302" y="80434"/>
                </a:lnTo>
                <a:lnTo>
                  <a:pt x="384884" y="73060"/>
                </a:lnTo>
                <a:lnTo>
                  <a:pt x="363581" y="65700"/>
                </a:lnTo>
                <a:lnTo>
                  <a:pt x="341861" y="59770"/>
                </a:lnTo>
                <a:lnTo>
                  <a:pt x="319813" y="55246"/>
                </a:lnTo>
                <a:lnTo>
                  <a:pt x="297528" y="52103"/>
                </a:lnTo>
                <a:lnTo>
                  <a:pt x="250408" y="49144"/>
                </a:lnTo>
                <a:lnTo>
                  <a:pt x="234794" y="49448"/>
                </a:lnTo>
                <a:lnTo>
                  <a:pt x="201803" y="50537"/>
                </a:lnTo>
                <a:lnTo>
                  <a:pt x="184869" y="49885"/>
                </a:lnTo>
                <a:lnTo>
                  <a:pt x="168572" y="51692"/>
                </a:lnTo>
                <a:lnTo>
                  <a:pt x="129809" y="54354"/>
                </a:lnTo>
                <a:lnTo>
                  <a:pt x="110655" y="56939"/>
                </a:lnTo>
                <a:lnTo>
                  <a:pt x="91806" y="60758"/>
                </a:lnTo>
                <a:lnTo>
                  <a:pt x="89240" y="61456"/>
                </a:lnTo>
                <a:lnTo>
                  <a:pt x="86341" y="60930"/>
                </a:lnTo>
                <a:lnTo>
                  <a:pt x="83455" y="61716"/>
                </a:lnTo>
                <a:lnTo>
                  <a:pt x="77669" y="61976"/>
                </a:lnTo>
                <a:lnTo>
                  <a:pt x="71896" y="63549"/>
                </a:lnTo>
                <a:lnTo>
                  <a:pt x="66110" y="63808"/>
                </a:lnTo>
                <a:lnTo>
                  <a:pt x="55454" y="65395"/>
                </a:lnTo>
                <a:lnTo>
                  <a:pt x="33954" y="65987"/>
                </a:lnTo>
                <a:lnTo>
                  <a:pt x="23018" y="63701"/>
                </a:lnTo>
                <a:lnTo>
                  <a:pt x="15282" y="61859"/>
                </a:lnTo>
                <a:lnTo>
                  <a:pt x="8482" y="57130"/>
                </a:lnTo>
                <a:lnTo>
                  <a:pt x="3913" y="50477"/>
                </a:lnTo>
                <a:lnTo>
                  <a:pt x="0" y="44962"/>
                </a:lnTo>
                <a:lnTo>
                  <a:pt x="1217" y="38049"/>
                </a:lnTo>
                <a:lnTo>
                  <a:pt x="1485" y="32711"/>
                </a:lnTo>
                <a:lnTo>
                  <a:pt x="1138" y="30173"/>
                </a:lnTo>
                <a:lnTo>
                  <a:pt x="5615" y="27637"/>
                </a:lnTo>
                <a:lnTo>
                  <a:pt x="18658" y="21451"/>
                </a:lnTo>
                <a:lnTo>
                  <a:pt x="32849" y="17586"/>
                </a:lnTo>
                <a:lnTo>
                  <a:pt x="58878" y="15760"/>
                </a:lnTo>
                <a:lnTo>
                  <a:pt x="64651" y="14187"/>
                </a:lnTo>
                <a:lnTo>
                  <a:pt x="71078" y="13753"/>
                </a:lnTo>
                <a:lnTo>
                  <a:pt x="76851" y="12180"/>
                </a:lnTo>
                <a:lnTo>
                  <a:pt x="144945" y="4161"/>
                </a:lnTo>
                <a:lnTo>
                  <a:pt x="156819" y="2243"/>
                </a:lnTo>
                <a:lnTo>
                  <a:pt x="168996" y="1558"/>
                </a:lnTo>
                <a:lnTo>
                  <a:pt x="194758" y="1122"/>
                </a:lnTo>
                <a:lnTo>
                  <a:pt x="196375" y="1998"/>
                </a:lnTo>
                <a:lnTo>
                  <a:pt x="197658" y="1648"/>
                </a:lnTo>
                <a:lnTo>
                  <a:pt x="198325" y="4099"/>
                </a:lnTo>
                <a:lnTo>
                  <a:pt x="198980" y="5237"/>
                </a:lnTo>
                <a:lnTo>
                  <a:pt x="200302" y="8825"/>
                </a:lnTo>
                <a:lnTo>
                  <a:pt x="229716" y="813"/>
                </a:lnTo>
                <a:lnTo>
                  <a:pt x="242365" y="0"/>
                </a:lnTo>
                <a:lnTo>
                  <a:pt x="255208" y="450"/>
                </a:lnTo>
                <a:lnTo>
                  <a:pt x="274638" y="422"/>
                </a:lnTo>
                <a:lnTo>
                  <a:pt x="313296" y="4370"/>
                </a:lnTo>
                <a:lnTo>
                  <a:pt x="381489" y="21334"/>
                </a:lnTo>
                <a:lnTo>
                  <a:pt x="419419" y="33378"/>
                </a:lnTo>
                <a:lnTo>
                  <a:pt x="440850" y="42019"/>
                </a:lnTo>
                <a:lnTo>
                  <a:pt x="451117" y="45803"/>
                </a:lnTo>
                <a:lnTo>
                  <a:pt x="493607" y="67135"/>
                </a:lnTo>
                <a:lnTo>
                  <a:pt x="526838" y="87041"/>
                </a:lnTo>
                <a:lnTo>
                  <a:pt x="539949" y="95316"/>
                </a:lnTo>
                <a:lnTo>
                  <a:pt x="577699" y="124521"/>
                </a:lnTo>
                <a:lnTo>
                  <a:pt x="597631" y="144101"/>
                </a:lnTo>
                <a:lnTo>
                  <a:pt x="607114" y="153364"/>
                </a:lnTo>
                <a:lnTo>
                  <a:pt x="617322" y="163746"/>
                </a:lnTo>
                <a:lnTo>
                  <a:pt x="623795" y="169880"/>
                </a:lnTo>
                <a:lnTo>
                  <a:pt x="630000" y="177404"/>
                </a:lnTo>
                <a:lnTo>
                  <a:pt x="636445" y="184862"/>
                </a:lnTo>
                <a:lnTo>
                  <a:pt x="637644" y="185852"/>
                </a:lnTo>
                <a:close/>
              </a:path>
              <a:path w="1109345" h="715010">
                <a:moveTo>
                  <a:pt x="229716" y="813"/>
                </a:moveTo>
                <a:lnTo>
                  <a:pt x="200302" y="8825"/>
                </a:lnTo>
                <a:lnTo>
                  <a:pt x="204419" y="2439"/>
                </a:lnTo>
                <a:lnTo>
                  <a:pt x="229716" y="813"/>
                </a:lnTo>
                <a:close/>
              </a:path>
              <a:path w="1109345" h="715010">
                <a:moveTo>
                  <a:pt x="536637" y="517427"/>
                </a:moveTo>
                <a:lnTo>
                  <a:pt x="528074" y="519760"/>
                </a:lnTo>
                <a:lnTo>
                  <a:pt x="518932" y="519618"/>
                </a:lnTo>
                <a:lnTo>
                  <a:pt x="466016" y="534033"/>
                </a:lnTo>
                <a:lnTo>
                  <a:pt x="459910" y="534380"/>
                </a:lnTo>
                <a:lnTo>
                  <a:pt x="437662" y="536492"/>
                </a:lnTo>
                <a:lnTo>
                  <a:pt x="426825" y="538127"/>
                </a:lnTo>
                <a:lnTo>
                  <a:pt x="415561" y="537247"/>
                </a:lnTo>
                <a:lnTo>
                  <a:pt x="408479" y="536543"/>
                </a:lnTo>
                <a:lnTo>
                  <a:pt x="401103" y="538553"/>
                </a:lnTo>
                <a:lnTo>
                  <a:pt x="385647" y="537498"/>
                </a:lnTo>
                <a:lnTo>
                  <a:pt x="377440" y="535785"/>
                </a:lnTo>
                <a:lnTo>
                  <a:pt x="369473" y="534006"/>
                </a:lnTo>
                <a:lnTo>
                  <a:pt x="361807" y="532146"/>
                </a:lnTo>
                <a:lnTo>
                  <a:pt x="355995" y="529780"/>
                </a:lnTo>
                <a:lnTo>
                  <a:pt x="350209" y="530040"/>
                </a:lnTo>
                <a:lnTo>
                  <a:pt x="344397" y="527674"/>
                </a:lnTo>
                <a:lnTo>
                  <a:pt x="337290" y="524346"/>
                </a:lnTo>
                <a:lnTo>
                  <a:pt x="329246" y="523904"/>
                </a:lnTo>
                <a:lnTo>
                  <a:pt x="323755" y="521451"/>
                </a:lnTo>
                <a:lnTo>
                  <a:pt x="316954" y="516722"/>
                </a:lnTo>
                <a:lnTo>
                  <a:pt x="302739" y="510065"/>
                </a:lnTo>
                <a:lnTo>
                  <a:pt x="298864" y="508487"/>
                </a:lnTo>
                <a:lnTo>
                  <a:pt x="295310" y="506823"/>
                </a:lnTo>
                <a:lnTo>
                  <a:pt x="291435" y="505246"/>
                </a:lnTo>
                <a:lnTo>
                  <a:pt x="248445" y="480101"/>
                </a:lnTo>
                <a:lnTo>
                  <a:pt x="216901" y="447889"/>
                </a:lnTo>
                <a:lnTo>
                  <a:pt x="199881" y="406456"/>
                </a:lnTo>
                <a:lnTo>
                  <a:pt x="196698" y="374416"/>
                </a:lnTo>
                <a:lnTo>
                  <a:pt x="197678" y="358354"/>
                </a:lnTo>
                <a:lnTo>
                  <a:pt x="211462" y="321692"/>
                </a:lnTo>
                <a:lnTo>
                  <a:pt x="237546" y="289577"/>
                </a:lnTo>
                <a:lnTo>
                  <a:pt x="247387" y="280315"/>
                </a:lnTo>
                <a:lnTo>
                  <a:pt x="252269" y="275036"/>
                </a:lnTo>
                <a:lnTo>
                  <a:pt x="263180" y="266799"/>
                </a:lnTo>
                <a:lnTo>
                  <a:pt x="269090" y="263873"/>
                </a:lnTo>
                <a:lnTo>
                  <a:pt x="273554" y="260024"/>
                </a:lnTo>
                <a:lnTo>
                  <a:pt x="316410" y="236503"/>
                </a:lnTo>
                <a:lnTo>
                  <a:pt x="374405" y="215440"/>
                </a:lnTo>
                <a:lnTo>
                  <a:pt x="415174" y="208283"/>
                </a:lnTo>
                <a:lnTo>
                  <a:pt x="479420" y="201312"/>
                </a:lnTo>
                <a:lnTo>
                  <a:pt x="486438" y="200716"/>
                </a:lnTo>
                <a:lnTo>
                  <a:pt x="493730" y="201362"/>
                </a:lnTo>
                <a:lnTo>
                  <a:pt x="507707" y="200187"/>
                </a:lnTo>
                <a:lnTo>
                  <a:pt x="519461" y="198302"/>
                </a:lnTo>
                <a:lnTo>
                  <a:pt x="531037" y="197781"/>
                </a:lnTo>
                <a:lnTo>
                  <a:pt x="542767" y="198534"/>
                </a:lnTo>
                <a:lnTo>
                  <a:pt x="554314" y="198022"/>
                </a:lnTo>
                <a:lnTo>
                  <a:pt x="568237" y="199494"/>
                </a:lnTo>
                <a:lnTo>
                  <a:pt x="575619" y="200115"/>
                </a:lnTo>
                <a:lnTo>
                  <a:pt x="583603" y="200573"/>
                </a:lnTo>
                <a:lnTo>
                  <a:pt x="637644" y="185852"/>
                </a:lnTo>
                <a:lnTo>
                  <a:pt x="643640" y="190800"/>
                </a:lnTo>
                <a:lnTo>
                  <a:pt x="645037" y="193052"/>
                </a:lnTo>
                <a:lnTo>
                  <a:pt x="365936" y="269082"/>
                </a:lnTo>
                <a:lnTo>
                  <a:pt x="337849" y="280682"/>
                </a:lnTo>
                <a:lnTo>
                  <a:pt x="329121" y="285692"/>
                </a:lnTo>
                <a:lnTo>
                  <a:pt x="310549" y="294700"/>
                </a:lnTo>
                <a:lnTo>
                  <a:pt x="293881" y="307138"/>
                </a:lnTo>
                <a:lnTo>
                  <a:pt x="278629" y="320507"/>
                </a:lnTo>
                <a:lnTo>
                  <a:pt x="265641" y="337208"/>
                </a:lnTo>
                <a:lnTo>
                  <a:pt x="261431" y="342303"/>
                </a:lnTo>
                <a:lnTo>
                  <a:pt x="257555" y="348624"/>
                </a:lnTo>
                <a:lnTo>
                  <a:pt x="254160" y="354814"/>
                </a:lnTo>
                <a:lnTo>
                  <a:pt x="251727" y="360742"/>
                </a:lnTo>
                <a:lnTo>
                  <a:pt x="250292" y="375612"/>
                </a:lnTo>
                <a:lnTo>
                  <a:pt x="251507" y="391077"/>
                </a:lnTo>
                <a:lnTo>
                  <a:pt x="267284" y="428899"/>
                </a:lnTo>
                <a:lnTo>
                  <a:pt x="301357" y="455157"/>
                </a:lnTo>
                <a:lnTo>
                  <a:pt x="315272" y="461897"/>
                </a:lnTo>
                <a:lnTo>
                  <a:pt x="322563" y="466492"/>
                </a:lnTo>
                <a:lnTo>
                  <a:pt x="362522" y="481932"/>
                </a:lnTo>
                <a:lnTo>
                  <a:pt x="399015" y="490419"/>
                </a:lnTo>
                <a:lnTo>
                  <a:pt x="405456" y="491297"/>
                </a:lnTo>
                <a:lnTo>
                  <a:pt x="411883" y="490863"/>
                </a:lnTo>
                <a:lnTo>
                  <a:pt x="425032" y="487281"/>
                </a:lnTo>
                <a:lnTo>
                  <a:pt x="428893" y="487545"/>
                </a:lnTo>
                <a:lnTo>
                  <a:pt x="436688" y="486738"/>
                </a:lnTo>
                <a:lnTo>
                  <a:pt x="444847" y="487148"/>
                </a:lnTo>
                <a:lnTo>
                  <a:pt x="452733" y="486316"/>
                </a:lnTo>
                <a:lnTo>
                  <a:pt x="460374" y="484235"/>
                </a:lnTo>
                <a:lnTo>
                  <a:pt x="485415" y="480046"/>
                </a:lnTo>
                <a:lnTo>
                  <a:pt x="669511" y="429896"/>
                </a:lnTo>
                <a:lnTo>
                  <a:pt x="642970" y="458187"/>
                </a:lnTo>
                <a:lnTo>
                  <a:pt x="610446" y="482842"/>
                </a:lnTo>
                <a:lnTo>
                  <a:pt x="572464" y="502403"/>
                </a:lnTo>
                <a:lnTo>
                  <a:pt x="566063" y="505463"/>
                </a:lnTo>
                <a:lnTo>
                  <a:pt x="562240" y="509136"/>
                </a:lnTo>
                <a:lnTo>
                  <a:pt x="544928" y="513853"/>
                </a:lnTo>
                <a:lnTo>
                  <a:pt x="536637" y="517427"/>
                </a:lnTo>
                <a:close/>
              </a:path>
              <a:path w="1109345" h="715010">
                <a:moveTo>
                  <a:pt x="669511" y="429896"/>
                </a:moveTo>
                <a:lnTo>
                  <a:pt x="497572" y="476734"/>
                </a:lnTo>
                <a:lnTo>
                  <a:pt x="509455" y="472181"/>
                </a:lnTo>
                <a:lnTo>
                  <a:pt x="530301" y="466502"/>
                </a:lnTo>
                <a:lnTo>
                  <a:pt x="535085" y="462566"/>
                </a:lnTo>
                <a:lnTo>
                  <a:pt x="549532" y="458631"/>
                </a:lnTo>
                <a:lnTo>
                  <a:pt x="558029" y="453684"/>
                </a:lnTo>
                <a:lnTo>
                  <a:pt x="566680" y="450011"/>
                </a:lnTo>
                <a:lnTo>
                  <a:pt x="574787" y="445170"/>
                </a:lnTo>
                <a:lnTo>
                  <a:pt x="598014" y="428313"/>
                </a:lnTo>
                <a:lnTo>
                  <a:pt x="608782" y="418798"/>
                </a:lnTo>
                <a:lnTo>
                  <a:pt x="618795" y="408172"/>
                </a:lnTo>
                <a:lnTo>
                  <a:pt x="621027" y="406248"/>
                </a:lnTo>
                <a:lnTo>
                  <a:pt x="644592" y="366922"/>
                </a:lnTo>
                <a:lnTo>
                  <a:pt x="650355" y="348240"/>
                </a:lnTo>
                <a:lnTo>
                  <a:pt x="651906" y="342553"/>
                </a:lnTo>
                <a:lnTo>
                  <a:pt x="652816" y="337040"/>
                </a:lnTo>
                <a:lnTo>
                  <a:pt x="652777" y="333101"/>
                </a:lnTo>
                <a:lnTo>
                  <a:pt x="652430" y="330563"/>
                </a:lnTo>
                <a:lnTo>
                  <a:pt x="651428" y="326887"/>
                </a:lnTo>
                <a:lnTo>
                  <a:pt x="650897" y="320451"/>
                </a:lnTo>
                <a:lnTo>
                  <a:pt x="638384" y="276473"/>
                </a:lnTo>
                <a:lnTo>
                  <a:pt x="634496" y="273584"/>
                </a:lnTo>
                <a:lnTo>
                  <a:pt x="633803" y="268507"/>
                </a:lnTo>
                <a:lnTo>
                  <a:pt x="632428" y="259668"/>
                </a:lnTo>
                <a:lnTo>
                  <a:pt x="625975" y="257477"/>
                </a:lnTo>
                <a:lnTo>
                  <a:pt x="618893" y="256774"/>
                </a:lnTo>
                <a:lnTo>
                  <a:pt x="588198" y="253289"/>
                </a:lnTo>
                <a:lnTo>
                  <a:pt x="577673" y="250891"/>
                </a:lnTo>
                <a:lnTo>
                  <a:pt x="571173" y="250029"/>
                </a:lnTo>
                <a:lnTo>
                  <a:pt x="564886" y="250425"/>
                </a:lnTo>
                <a:lnTo>
                  <a:pt x="551284" y="248866"/>
                </a:lnTo>
                <a:lnTo>
                  <a:pt x="487627" y="250411"/>
                </a:lnTo>
                <a:lnTo>
                  <a:pt x="469729" y="251338"/>
                </a:lnTo>
                <a:lnTo>
                  <a:pt x="434238" y="255741"/>
                </a:lnTo>
                <a:lnTo>
                  <a:pt x="416647" y="259216"/>
                </a:lnTo>
                <a:lnTo>
                  <a:pt x="390764" y="263635"/>
                </a:lnTo>
                <a:lnTo>
                  <a:pt x="365936" y="269082"/>
                </a:lnTo>
                <a:lnTo>
                  <a:pt x="645037" y="193052"/>
                </a:lnTo>
                <a:lnTo>
                  <a:pt x="647133" y="196430"/>
                </a:lnTo>
                <a:lnTo>
                  <a:pt x="656764" y="206969"/>
                </a:lnTo>
                <a:lnTo>
                  <a:pt x="660257" y="212599"/>
                </a:lnTo>
                <a:lnTo>
                  <a:pt x="661246" y="214962"/>
                </a:lnTo>
                <a:lnTo>
                  <a:pt x="664466" y="215401"/>
                </a:lnTo>
                <a:lnTo>
                  <a:pt x="666724" y="216102"/>
                </a:lnTo>
                <a:lnTo>
                  <a:pt x="714450" y="229427"/>
                </a:lnTo>
                <a:lnTo>
                  <a:pt x="738075" y="237470"/>
                </a:lnTo>
                <a:lnTo>
                  <a:pt x="761494" y="246886"/>
                </a:lnTo>
                <a:lnTo>
                  <a:pt x="776705" y="253273"/>
                </a:lnTo>
                <a:lnTo>
                  <a:pt x="693048" y="276062"/>
                </a:lnTo>
                <a:lnTo>
                  <a:pt x="698618" y="296921"/>
                </a:lnTo>
                <a:lnTo>
                  <a:pt x="700588" y="305598"/>
                </a:lnTo>
                <a:lnTo>
                  <a:pt x="702219" y="317000"/>
                </a:lnTo>
                <a:lnTo>
                  <a:pt x="703008" y="328632"/>
                </a:lnTo>
                <a:lnTo>
                  <a:pt x="703016" y="340476"/>
                </a:lnTo>
                <a:lnTo>
                  <a:pt x="702411" y="349855"/>
                </a:lnTo>
                <a:lnTo>
                  <a:pt x="701235" y="359389"/>
                </a:lnTo>
                <a:lnTo>
                  <a:pt x="699184" y="367846"/>
                </a:lnTo>
                <a:lnTo>
                  <a:pt x="696956" y="377667"/>
                </a:lnTo>
                <a:lnTo>
                  <a:pt x="693694" y="385137"/>
                </a:lnTo>
                <a:lnTo>
                  <a:pt x="690525" y="393898"/>
                </a:lnTo>
                <a:lnTo>
                  <a:pt x="686782" y="401499"/>
                </a:lnTo>
                <a:lnTo>
                  <a:pt x="683133" y="410390"/>
                </a:lnTo>
                <a:lnTo>
                  <a:pt x="678793" y="418154"/>
                </a:lnTo>
                <a:lnTo>
                  <a:pt x="673669" y="424815"/>
                </a:lnTo>
                <a:lnTo>
                  <a:pt x="669511" y="429896"/>
                </a:lnTo>
                <a:close/>
              </a:path>
              <a:path w="1109345" h="715010">
                <a:moveTo>
                  <a:pt x="1102969" y="711967"/>
                </a:moveTo>
                <a:lnTo>
                  <a:pt x="1073738" y="685706"/>
                </a:lnTo>
                <a:lnTo>
                  <a:pt x="1070668" y="678645"/>
                </a:lnTo>
                <a:lnTo>
                  <a:pt x="1067448" y="671625"/>
                </a:lnTo>
                <a:lnTo>
                  <a:pt x="1063086" y="660966"/>
                </a:lnTo>
                <a:lnTo>
                  <a:pt x="1059328" y="651460"/>
                </a:lnTo>
                <a:lnTo>
                  <a:pt x="1055269" y="642035"/>
                </a:lnTo>
                <a:lnTo>
                  <a:pt x="1050339" y="632848"/>
                </a:lnTo>
                <a:lnTo>
                  <a:pt x="1047457" y="627052"/>
                </a:lnTo>
                <a:lnTo>
                  <a:pt x="1045237" y="621075"/>
                </a:lnTo>
                <a:lnTo>
                  <a:pt x="1043258" y="615033"/>
                </a:lnTo>
                <a:lnTo>
                  <a:pt x="1041098" y="609040"/>
                </a:lnTo>
                <a:lnTo>
                  <a:pt x="1037739" y="600741"/>
                </a:lnTo>
                <a:lnTo>
                  <a:pt x="1034260" y="592475"/>
                </a:lnTo>
                <a:lnTo>
                  <a:pt x="1030994" y="585467"/>
                </a:lnTo>
                <a:lnTo>
                  <a:pt x="1027275" y="577266"/>
                </a:lnTo>
                <a:lnTo>
                  <a:pt x="1023909" y="570285"/>
                </a:lnTo>
                <a:lnTo>
                  <a:pt x="1012516" y="548379"/>
                </a:lnTo>
                <a:lnTo>
                  <a:pt x="1010218" y="543740"/>
                </a:lnTo>
                <a:lnTo>
                  <a:pt x="1007600" y="539188"/>
                </a:lnTo>
                <a:lnTo>
                  <a:pt x="1001415" y="531659"/>
                </a:lnTo>
                <a:lnTo>
                  <a:pt x="998797" y="527107"/>
                </a:lnTo>
                <a:lnTo>
                  <a:pt x="997141" y="522293"/>
                </a:lnTo>
                <a:lnTo>
                  <a:pt x="993856" y="515290"/>
                </a:lnTo>
                <a:lnTo>
                  <a:pt x="989929" y="508463"/>
                </a:lnTo>
                <a:lnTo>
                  <a:pt x="985040" y="501897"/>
                </a:lnTo>
                <a:lnTo>
                  <a:pt x="981126" y="496381"/>
                </a:lnTo>
                <a:lnTo>
                  <a:pt x="972323" y="484300"/>
                </a:lnTo>
                <a:lnTo>
                  <a:pt x="967619" y="477684"/>
                </a:lnTo>
                <a:lnTo>
                  <a:pt x="962825" y="471092"/>
                </a:lnTo>
                <a:lnTo>
                  <a:pt x="957971" y="464517"/>
                </a:lnTo>
                <a:lnTo>
                  <a:pt x="953087" y="457950"/>
                </a:lnTo>
                <a:lnTo>
                  <a:pt x="950482" y="454711"/>
                </a:lnTo>
                <a:lnTo>
                  <a:pt x="947556" y="451559"/>
                </a:lnTo>
                <a:lnTo>
                  <a:pt x="937967" y="439692"/>
                </a:lnTo>
                <a:lnTo>
                  <a:pt x="930591" y="431171"/>
                </a:lnTo>
                <a:lnTo>
                  <a:pt x="922915" y="422732"/>
                </a:lnTo>
                <a:lnTo>
                  <a:pt x="915362" y="415575"/>
                </a:lnTo>
                <a:lnTo>
                  <a:pt x="909510" y="409272"/>
                </a:lnTo>
                <a:lnTo>
                  <a:pt x="904621" y="402706"/>
                </a:lnTo>
                <a:lnTo>
                  <a:pt x="898129" y="396577"/>
                </a:lnTo>
                <a:lnTo>
                  <a:pt x="897153" y="395526"/>
                </a:lnTo>
                <a:lnTo>
                  <a:pt x="896165" y="393163"/>
                </a:lnTo>
                <a:lnTo>
                  <a:pt x="894856" y="390887"/>
                </a:lnTo>
                <a:lnTo>
                  <a:pt x="894843" y="389574"/>
                </a:lnTo>
                <a:lnTo>
                  <a:pt x="885490" y="386857"/>
                </a:lnTo>
                <a:lnTo>
                  <a:pt x="882192" y="378541"/>
                </a:lnTo>
                <a:lnTo>
                  <a:pt x="876367" y="374863"/>
                </a:lnTo>
                <a:lnTo>
                  <a:pt x="871123" y="371027"/>
                </a:lnTo>
                <a:lnTo>
                  <a:pt x="866240" y="367092"/>
                </a:lnTo>
                <a:lnTo>
                  <a:pt x="861384" y="361833"/>
                </a:lnTo>
                <a:lnTo>
                  <a:pt x="857222" y="357701"/>
                </a:lnTo>
                <a:lnTo>
                  <a:pt x="852988" y="352274"/>
                </a:lnTo>
                <a:lnTo>
                  <a:pt x="846868" y="351308"/>
                </a:lnTo>
                <a:lnTo>
                  <a:pt x="837450" y="342027"/>
                </a:lnTo>
                <a:lnTo>
                  <a:pt x="831317" y="339749"/>
                </a:lnTo>
                <a:lnTo>
                  <a:pt x="826147" y="337209"/>
                </a:lnTo>
                <a:lnTo>
                  <a:pt x="812346" y="327805"/>
                </a:lnTo>
                <a:lnTo>
                  <a:pt x="805734" y="324341"/>
                </a:lnTo>
                <a:lnTo>
                  <a:pt x="798638" y="319693"/>
                </a:lnTo>
                <a:lnTo>
                  <a:pt x="791711" y="316315"/>
                </a:lnTo>
                <a:lnTo>
                  <a:pt x="784329" y="311744"/>
                </a:lnTo>
                <a:lnTo>
                  <a:pt x="747693" y="295399"/>
                </a:lnTo>
                <a:lnTo>
                  <a:pt x="710212" y="280600"/>
                </a:lnTo>
                <a:lnTo>
                  <a:pt x="700463" y="277990"/>
                </a:lnTo>
                <a:lnTo>
                  <a:pt x="698847" y="277114"/>
                </a:lnTo>
                <a:lnTo>
                  <a:pt x="693048" y="276062"/>
                </a:lnTo>
                <a:lnTo>
                  <a:pt x="776705" y="253273"/>
                </a:lnTo>
                <a:lnTo>
                  <a:pt x="784310" y="256466"/>
                </a:lnTo>
                <a:lnTo>
                  <a:pt x="829913" y="279583"/>
                </a:lnTo>
                <a:lnTo>
                  <a:pt x="863753" y="300639"/>
                </a:lnTo>
                <a:lnTo>
                  <a:pt x="874777" y="308166"/>
                </a:lnTo>
                <a:lnTo>
                  <a:pt x="885954" y="316968"/>
                </a:lnTo>
                <a:lnTo>
                  <a:pt x="896767" y="324552"/>
                </a:lnTo>
                <a:lnTo>
                  <a:pt x="902891" y="329466"/>
                </a:lnTo>
                <a:lnTo>
                  <a:pt x="908804" y="334436"/>
                </a:lnTo>
                <a:lnTo>
                  <a:pt x="914871" y="340681"/>
                </a:lnTo>
                <a:lnTo>
                  <a:pt x="920453" y="345742"/>
                </a:lnTo>
                <a:lnTo>
                  <a:pt x="926630" y="351957"/>
                </a:lnTo>
                <a:lnTo>
                  <a:pt x="932597" y="358229"/>
                </a:lnTo>
                <a:lnTo>
                  <a:pt x="938503" y="364518"/>
                </a:lnTo>
                <a:lnTo>
                  <a:pt x="949105" y="376109"/>
                </a:lnTo>
                <a:lnTo>
                  <a:pt x="958102" y="385505"/>
                </a:lnTo>
                <a:lnTo>
                  <a:pt x="962374" y="389606"/>
                </a:lnTo>
                <a:lnTo>
                  <a:pt x="967639" y="396069"/>
                </a:lnTo>
                <a:lnTo>
                  <a:pt x="972420" y="401348"/>
                </a:lnTo>
                <a:lnTo>
                  <a:pt x="977140" y="406644"/>
                </a:lnTo>
                <a:lnTo>
                  <a:pt x="981891" y="411931"/>
                </a:lnTo>
                <a:lnTo>
                  <a:pt x="994903" y="426815"/>
                </a:lnTo>
                <a:lnTo>
                  <a:pt x="1018453" y="458571"/>
                </a:lnTo>
                <a:lnTo>
                  <a:pt x="1025265" y="472511"/>
                </a:lnTo>
                <a:lnTo>
                  <a:pt x="1029513" y="479252"/>
                </a:lnTo>
                <a:lnTo>
                  <a:pt x="1052430" y="512497"/>
                </a:lnTo>
                <a:lnTo>
                  <a:pt x="1061891" y="533613"/>
                </a:lnTo>
                <a:lnTo>
                  <a:pt x="1066112" y="537728"/>
                </a:lnTo>
                <a:lnTo>
                  <a:pt x="1067742" y="539917"/>
                </a:lnTo>
                <a:lnTo>
                  <a:pt x="1069051" y="542193"/>
                </a:lnTo>
                <a:lnTo>
                  <a:pt x="1070052" y="545869"/>
                </a:lnTo>
                <a:lnTo>
                  <a:pt x="1075360" y="557586"/>
                </a:lnTo>
                <a:lnTo>
                  <a:pt x="1092102" y="596462"/>
                </a:lnTo>
                <a:lnTo>
                  <a:pt x="1102732" y="637003"/>
                </a:lnTo>
                <a:lnTo>
                  <a:pt x="1108642" y="674882"/>
                </a:lnTo>
                <a:lnTo>
                  <a:pt x="1109174" y="683951"/>
                </a:lnTo>
                <a:lnTo>
                  <a:pt x="1108504" y="693347"/>
                </a:lnTo>
                <a:lnTo>
                  <a:pt x="1106632" y="703071"/>
                </a:lnTo>
                <a:lnTo>
                  <a:pt x="1102889" y="710672"/>
                </a:lnTo>
                <a:lnTo>
                  <a:pt x="1102969" y="711967"/>
                </a:lnTo>
                <a:close/>
              </a:path>
              <a:path w="1109345" h="715010">
                <a:moveTo>
                  <a:pt x="497471" y="528096"/>
                </a:moveTo>
                <a:lnTo>
                  <a:pt x="487981" y="530682"/>
                </a:lnTo>
                <a:lnTo>
                  <a:pt x="478216" y="532026"/>
                </a:lnTo>
                <a:lnTo>
                  <a:pt x="472110" y="532373"/>
                </a:lnTo>
                <a:lnTo>
                  <a:pt x="515725" y="520491"/>
                </a:lnTo>
                <a:lnTo>
                  <a:pt x="497471" y="528096"/>
                </a:lnTo>
                <a:close/>
              </a:path>
              <a:path w="1109345" h="715010">
                <a:moveTo>
                  <a:pt x="560329" y="510973"/>
                </a:moveTo>
                <a:lnTo>
                  <a:pt x="553582" y="511495"/>
                </a:lnTo>
                <a:lnTo>
                  <a:pt x="562240" y="509136"/>
                </a:lnTo>
                <a:lnTo>
                  <a:pt x="560329" y="510973"/>
                </a:lnTo>
                <a:close/>
              </a:path>
            </a:pathLst>
          </a:custGeom>
          <a:solidFill>
            <a:srgbClr val="727DE8"/>
          </a:solidFill>
        </p:spPr>
        <p:txBody>
          <a:bodyPr wrap="square" lIns="0" tIns="0" rIns="0" bIns="0" rtlCol="0"/>
          <a:lstStyle/>
          <a:p>
            <a:endParaRPr sz="1690"/>
          </a:p>
        </p:txBody>
      </p:sp>
      <p:grpSp>
        <p:nvGrpSpPr>
          <p:cNvPr id="3" name="object 3"/>
          <p:cNvGrpSpPr/>
          <p:nvPr/>
        </p:nvGrpSpPr>
        <p:grpSpPr>
          <a:xfrm>
            <a:off x="1520627" y="0"/>
            <a:ext cx="9154716" cy="6858000"/>
            <a:chOff x="-3598" y="0"/>
            <a:chExt cx="9765030" cy="7315200"/>
          </a:xfrm>
        </p:grpSpPr>
        <p:pic>
          <p:nvPicPr>
            <p:cNvPr id="4" name="object 4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-3598" y="0"/>
              <a:ext cx="6175586" cy="322257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67115"/>
              <a:ext cx="9761044" cy="254808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8025" y="571976"/>
            <a:ext cx="10515600" cy="68834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Prosedur</a:t>
            </a:r>
            <a:r>
              <a:rPr spc="-150" dirty="0"/>
              <a:t> Penanganan</a:t>
            </a:r>
            <a:r>
              <a:rPr spc="-100" dirty="0"/>
              <a:t> Bullying</a:t>
            </a:r>
            <a:endParaRPr spc="-100" dirty="0"/>
          </a:p>
        </p:txBody>
      </p:sp>
      <p:sp>
        <p:nvSpPr>
          <p:cNvPr id="7" name="object 7"/>
          <p:cNvSpPr txBox="1"/>
          <p:nvPr/>
        </p:nvSpPr>
        <p:spPr>
          <a:xfrm>
            <a:off x="708113" y="168493"/>
            <a:ext cx="3184922" cy="530860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75" b="1" spc="29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375" b="1" spc="-38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STOP!</a:t>
            </a:r>
            <a:r>
              <a:rPr sz="3375" b="1" spc="29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375" b="1" spc="68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-</a:t>
            </a:r>
            <a:r>
              <a:rPr sz="3375" b="1" spc="295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 </a:t>
            </a:r>
            <a:r>
              <a:rPr sz="3375" b="1" spc="-500" dirty="0">
                <a:solidFill>
                  <a:srgbClr val="371612"/>
                </a:solidFill>
                <a:latin typeface="Tahoma" panose="020B0604030504040204"/>
                <a:cs typeface="Tahoma" panose="020B0604030504040204"/>
              </a:rPr>
              <a:t>Lapor</a:t>
            </a:r>
            <a:endParaRPr sz="3375">
              <a:latin typeface="Tahoma" panose="020B0604030504040204"/>
              <a:cs typeface="Tahoma" panose="020B0604030504040204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50495" y="624840"/>
            <a:ext cx="5867400" cy="6002655"/>
            <a:chOff x="252757" y="745837"/>
            <a:chExt cx="5165725" cy="640270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757" y="1423606"/>
              <a:ext cx="4619624" cy="57245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929708" y="745845"/>
              <a:ext cx="199390" cy="282575"/>
            </a:xfrm>
            <a:custGeom>
              <a:avLst/>
              <a:gdLst/>
              <a:ahLst/>
              <a:cxnLst/>
              <a:rect l="l" t="t" r="r" b="b"/>
              <a:pathLst>
                <a:path w="199389" h="282575">
                  <a:moveTo>
                    <a:pt x="28130" y="57442"/>
                  </a:moveTo>
                  <a:lnTo>
                    <a:pt x="23977" y="4914"/>
                  </a:lnTo>
                  <a:lnTo>
                    <a:pt x="18186" y="0"/>
                  </a:lnTo>
                  <a:lnTo>
                    <a:pt x="4940" y="927"/>
                  </a:lnTo>
                  <a:lnTo>
                    <a:pt x="0" y="6654"/>
                  </a:lnTo>
                  <a:lnTo>
                    <a:pt x="3619" y="52603"/>
                  </a:lnTo>
                  <a:lnTo>
                    <a:pt x="4013" y="57492"/>
                  </a:lnTo>
                  <a:lnTo>
                    <a:pt x="7315" y="61480"/>
                  </a:lnTo>
                  <a:lnTo>
                    <a:pt x="13208" y="63538"/>
                  </a:lnTo>
                  <a:lnTo>
                    <a:pt x="14859" y="63766"/>
                  </a:lnTo>
                  <a:lnTo>
                    <a:pt x="23190" y="63182"/>
                  </a:lnTo>
                  <a:lnTo>
                    <a:pt x="28130" y="57442"/>
                  </a:lnTo>
                  <a:close/>
                </a:path>
                <a:path w="199389" h="282575">
                  <a:moveTo>
                    <a:pt x="36601" y="164719"/>
                  </a:moveTo>
                  <a:lnTo>
                    <a:pt x="30861" y="91948"/>
                  </a:lnTo>
                  <a:lnTo>
                    <a:pt x="25069" y="87020"/>
                  </a:lnTo>
                  <a:lnTo>
                    <a:pt x="11811" y="87972"/>
                  </a:lnTo>
                  <a:lnTo>
                    <a:pt x="6870" y="93687"/>
                  </a:lnTo>
                  <a:lnTo>
                    <a:pt x="12471" y="164769"/>
                  </a:lnTo>
                  <a:lnTo>
                    <a:pt x="15760" y="168757"/>
                  </a:lnTo>
                  <a:lnTo>
                    <a:pt x="21678" y="170815"/>
                  </a:lnTo>
                  <a:lnTo>
                    <a:pt x="23329" y="171043"/>
                  </a:lnTo>
                  <a:lnTo>
                    <a:pt x="31648" y="170434"/>
                  </a:lnTo>
                  <a:lnTo>
                    <a:pt x="36601" y="164719"/>
                  </a:lnTo>
                  <a:close/>
                </a:path>
                <a:path w="199389" h="282575">
                  <a:moveTo>
                    <a:pt x="45059" y="271983"/>
                  </a:moveTo>
                  <a:lnTo>
                    <a:pt x="39331" y="199212"/>
                  </a:lnTo>
                  <a:lnTo>
                    <a:pt x="33528" y="194271"/>
                  </a:lnTo>
                  <a:lnTo>
                    <a:pt x="20281" y="195224"/>
                  </a:lnTo>
                  <a:lnTo>
                    <a:pt x="15341" y="200964"/>
                  </a:lnTo>
                  <a:lnTo>
                    <a:pt x="20942" y="272034"/>
                  </a:lnTo>
                  <a:lnTo>
                    <a:pt x="24231" y="276021"/>
                  </a:lnTo>
                  <a:lnTo>
                    <a:pt x="30149" y="278079"/>
                  </a:lnTo>
                  <a:lnTo>
                    <a:pt x="31800" y="278333"/>
                  </a:lnTo>
                  <a:lnTo>
                    <a:pt x="40119" y="277710"/>
                  </a:lnTo>
                  <a:lnTo>
                    <a:pt x="45059" y="271983"/>
                  </a:lnTo>
                  <a:close/>
                </a:path>
                <a:path w="199389" h="282575">
                  <a:moveTo>
                    <a:pt x="135140" y="210146"/>
                  </a:moveTo>
                  <a:lnTo>
                    <a:pt x="131813" y="203327"/>
                  </a:lnTo>
                  <a:lnTo>
                    <a:pt x="119253" y="198945"/>
                  </a:lnTo>
                  <a:lnTo>
                    <a:pt x="112395" y="202222"/>
                  </a:lnTo>
                  <a:lnTo>
                    <a:pt x="88417" y="271030"/>
                  </a:lnTo>
                  <a:lnTo>
                    <a:pt x="91744" y="277850"/>
                  </a:lnTo>
                  <a:lnTo>
                    <a:pt x="104305" y="282232"/>
                  </a:lnTo>
                  <a:lnTo>
                    <a:pt x="111163" y="278955"/>
                  </a:lnTo>
                  <a:lnTo>
                    <a:pt x="135140" y="210146"/>
                  </a:lnTo>
                  <a:close/>
                </a:path>
                <a:path w="199389" h="282575">
                  <a:moveTo>
                    <a:pt x="170522" y="108686"/>
                  </a:moveTo>
                  <a:lnTo>
                    <a:pt x="167182" y="101866"/>
                  </a:lnTo>
                  <a:lnTo>
                    <a:pt x="154622" y="97485"/>
                  </a:lnTo>
                  <a:lnTo>
                    <a:pt x="147777" y="100749"/>
                  </a:lnTo>
                  <a:lnTo>
                    <a:pt x="123786" y="169570"/>
                  </a:lnTo>
                  <a:lnTo>
                    <a:pt x="127101" y="176403"/>
                  </a:lnTo>
                  <a:lnTo>
                    <a:pt x="139674" y="180784"/>
                  </a:lnTo>
                  <a:lnTo>
                    <a:pt x="146532" y="177495"/>
                  </a:lnTo>
                  <a:lnTo>
                    <a:pt x="170522" y="108686"/>
                  </a:lnTo>
                  <a:close/>
                </a:path>
                <a:path w="199389" h="282575">
                  <a:moveTo>
                    <a:pt x="199212" y="26365"/>
                  </a:moveTo>
                  <a:lnTo>
                    <a:pt x="195884" y="19519"/>
                  </a:lnTo>
                  <a:lnTo>
                    <a:pt x="183324" y="15138"/>
                  </a:lnTo>
                  <a:lnTo>
                    <a:pt x="176466" y="18427"/>
                  </a:lnTo>
                  <a:lnTo>
                    <a:pt x="159143" y="68110"/>
                  </a:lnTo>
                  <a:lnTo>
                    <a:pt x="162483" y="74930"/>
                  </a:lnTo>
                  <a:lnTo>
                    <a:pt x="175044" y="79311"/>
                  </a:lnTo>
                  <a:lnTo>
                    <a:pt x="181889" y="76047"/>
                  </a:lnTo>
                  <a:lnTo>
                    <a:pt x="199212" y="2636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4241" y="856144"/>
              <a:ext cx="200240" cy="21245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921674" y="1090861"/>
              <a:ext cx="153670" cy="57785"/>
            </a:xfrm>
            <a:custGeom>
              <a:avLst/>
              <a:gdLst/>
              <a:ahLst/>
              <a:cxnLst/>
              <a:rect l="l" t="t" r="r" b="b"/>
              <a:pathLst>
                <a:path w="153670" h="57784">
                  <a:moveTo>
                    <a:pt x="134289" y="57722"/>
                  </a:moveTo>
                  <a:lnTo>
                    <a:pt x="0" y="10908"/>
                  </a:lnTo>
                  <a:lnTo>
                    <a:pt x="19023" y="0"/>
                  </a:lnTo>
                  <a:lnTo>
                    <a:pt x="153313" y="46813"/>
                  </a:lnTo>
                  <a:lnTo>
                    <a:pt x="134289" y="5772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83576" y="1423575"/>
              <a:ext cx="334485" cy="2156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95558" y="1084998"/>
              <a:ext cx="742950" cy="530860"/>
            </a:xfrm>
            <a:custGeom>
              <a:avLst/>
              <a:gdLst/>
              <a:ahLst/>
              <a:cxnLst/>
              <a:rect l="l" t="t" r="r" b="b"/>
              <a:pathLst>
                <a:path w="742950" h="530860">
                  <a:moveTo>
                    <a:pt x="649719" y="355053"/>
                  </a:moveTo>
                  <a:lnTo>
                    <a:pt x="645655" y="307098"/>
                  </a:lnTo>
                  <a:lnTo>
                    <a:pt x="629564" y="262039"/>
                  </a:lnTo>
                  <a:lnTo>
                    <a:pt x="602615" y="222148"/>
                  </a:lnTo>
                  <a:lnTo>
                    <a:pt x="571627" y="194716"/>
                  </a:lnTo>
                  <a:lnTo>
                    <a:pt x="571627" y="335445"/>
                  </a:lnTo>
                  <a:lnTo>
                    <a:pt x="565962" y="377418"/>
                  </a:lnTo>
                  <a:lnTo>
                    <a:pt x="544309" y="413816"/>
                  </a:lnTo>
                  <a:lnTo>
                    <a:pt x="511340" y="438238"/>
                  </a:lnTo>
                  <a:lnTo>
                    <a:pt x="471500" y="448589"/>
                  </a:lnTo>
                  <a:lnTo>
                    <a:pt x="429209" y="442734"/>
                  </a:lnTo>
                  <a:lnTo>
                    <a:pt x="392442" y="421030"/>
                  </a:lnTo>
                  <a:lnTo>
                    <a:pt x="367665" y="388150"/>
                  </a:lnTo>
                  <a:lnTo>
                    <a:pt x="357009" y="348526"/>
                  </a:lnTo>
                  <a:lnTo>
                    <a:pt x="362673" y="306552"/>
                  </a:lnTo>
                  <a:lnTo>
                    <a:pt x="384340" y="270154"/>
                  </a:lnTo>
                  <a:lnTo>
                    <a:pt x="417309" y="245719"/>
                  </a:lnTo>
                  <a:lnTo>
                    <a:pt x="457174" y="235369"/>
                  </a:lnTo>
                  <a:lnTo>
                    <a:pt x="499465" y="241211"/>
                  </a:lnTo>
                  <a:lnTo>
                    <a:pt x="536219" y="262928"/>
                  </a:lnTo>
                  <a:lnTo>
                    <a:pt x="560997" y="295808"/>
                  </a:lnTo>
                  <a:lnTo>
                    <a:pt x="571627" y="335445"/>
                  </a:lnTo>
                  <a:lnTo>
                    <a:pt x="571627" y="194716"/>
                  </a:lnTo>
                  <a:lnTo>
                    <a:pt x="565962" y="189687"/>
                  </a:lnTo>
                  <a:lnTo>
                    <a:pt x="520725" y="166954"/>
                  </a:lnTo>
                  <a:lnTo>
                    <a:pt x="41808" y="0"/>
                  </a:lnTo>
                  <a:lnTo>
                    <a:pt x="0" y="119938"/>
                  </a:lnTo>
                  <a:lnTo>
                    <a:pt x="177533" y="251320"/>
                  </a:lnTo>
                  <a:lnTo>
                    <a:pt x="212623" y="281762"/>
                  </a:lnTo>
                  <a:lnTo>
                    <a:pt x="242087" y="316750"/>
                  </a:lnTo>
                  <a:lnTo>
                    <a:pt x="265569" y="355790"/>
                  </a:lnTo>
                  <a:lnTo>
                    <a:pt x="282689" y="398386"/>
                  </a:lnTo>
                  <a:lnTo>
                    <a:pt x="300697" y="438531"/>
                  </a:lnTo>
                  <a:lnTo>
                    <a:pt x="327266" y="473113"/>
                  </a:lnTo>
                  <a:lnTo>
                    <a:pt x="361073" y="500761"/>
                  </a:lnTo>
                  <a:lnTo>
                    <a:pt x="400761" y="520103"/>
                  </a:lnTo>
                  <a:lnTo>
                    <a:pt x="474065" y="530479"/>
                  </a:lnTo>
                  <a:lnTo>
                    <a:pt x="510451" y="524751"/>
                  </a:lnTo>
                  <a:lnTo>
                    <a:pt x="575132" y="493610"/>
                  </a:lnTo>
                  <a:lnTo>
                    <a:pt x="604100" y="467321"/>
                  </a:lnTo>
                  <a:lnTo>
                    <a:pt x="640626" y="403618"/>
                  </a:lnTo>
                  <a:lnTo>
                    <a:pt x="649719" y="355053"/>
                  </a:lnTo>
                  <a:close/>
                </a:path>
                <a:path w="742950" h="530860">
                  <a:moveTo>
                    <a:pt x="742556" y="316445"/>
                  </a:moveTo>
                  <a:lnTo>
                    <a:pt x="738492" y="266941"/>
                  </a:lnTo>
                  <a:lnTo>
                    <a:pt x="724725" y="220383"/>
                  </a:lnTo>
                  <a:lnTo>
                    <a:pt x="702119" y="178155"/>
                  </a:lnTo>
                  <a:lnTo>
                    <a:pt x="671601" y="141655"/>
                  </a:lnTo>
                  <a:lnTo>
                    <a:pt x="634060" y="112268"/>
                  </a:lnTo>
                  <a:lnTo>
                    <a:pt x="590397" y="91376"/>
                  </a:lnTo>
                  <a:lnTo>
                    <a:pt x="509435" y="63144"/>
                  </a:lnTo>
                  <a:lnTo>
                    <a:pt x="428586" y="109537"/>
                  </a:lnTo>
                  <a:lnTo>
                    <a:pt x="528586" y="144399"/>
                  </a:lnTo>
                  <a:lnTo>
                    <a:pt x="575386" y="167284"/>
                  </a:lnTo>
                  <a:lnTo>
                    <a:pt x="614248" y="199453"/>
                  </a:lnTo>
                  <a:lnTo>
                    <a:pt x="644207" y="238988"/>
                  </a:lnTo>
                  <a:lnTo>
                    <a:pt x="664286" y="283933"/>
                  </a:lnTo>
                  <a:lnTo>
                    <a:pt x="673481" y="332333"/>
                  </a:lnTo>
                  <a:lnTo>
                    <a:pt x="670839" y="382270"/>
                  </a:lnTo>
                  <a:lnTo>
                    <a:pt x="675703" y="383159"/>
                  </a:lnTo>
                  <a:lnTo>
                    <a:pt x="703770" y="335343"/>
                  </a:lnTo>
                  <a:lnTo>
                    <a:pt x="721944" y="323456"/>
                  </a:lnTo>
                  <a:lnTo>
                    <a:pt x="742556" y="31644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76593" y="1344212"/>
              <a:ext cx="166584" cy="1654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8622" y="1020698"/>
              <a:ext cx="377121" cy="16372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229339" y="4134420"/>
              <a:ext cx="47625" cy="304800"/>
            </a:xfrm>
            <a:custGeom>
              <a:avLst/>
              <a:gdLst/>
              <a:ahLst/>
              <a:cxnLst/>
              <a:rect l="l" t="t" r="r" b="b"/>
              <a:pathLst>
                <a:path w="47625" h="304800">
                  <a:moveTo>
                    <a:pt x="47625" y="277825"/>
                  </a:moveTo>
                  <a:lnTo>
                    <a:pt x="26974" y="257175"/>
                  </a:lnTo>
                  <a:lnTo>
                    <a:pt x="20662" y="257175"/>
                  </a:lnTo>
                  <a:lnTo>
                    <a:pt x="0" y="277825"/>
                  </a:lnTo>
                  <a:lnTo>
                    <a:pt x="0" y="284137"/>
                  </a:lnTo>
                  <a:lnTo>
                    <a:pt x="20662" y="304800"/>
                  </a:lnTo>
                  <a:lnTo>
                    <a:pt x="26974" y="304800"/>
                  </a:lnTo>
                  <a:lnTo>
                    <a:pt x="47625" y="284137"/>
                  </a:lnTo>
                  <a:lnTo>
                    <a:pt x="47625" y="280987"/>
                  </a:lnTo>
                  <a:lnTo>
                    <a:pt x="47625" y="277825"/>
                  </a:lnTo>
                  <a:close/>
                </a:path>
                <a:path w="47625" h="304800">
                  <a:moveTo>
                    <a:pt x="47625" y="20650"/>
                  </a:moveTo>
                  <a:lnTo>
                    <a:pt x="26974" y="0"/>
                  </a:lnTo>
                  <a:lnTo>
                    <a:pt x="20662" y="0"/>
                  </a:lnTo>
                  <a:lnTo>
                    <a:pt x="0" y="20650"/>
                  </a:lnTo>
                  <a:lnTo>
                    <a:pt x="0" y="26962"/>
                  </a:lnTo>
                  <a:lnTo>
                    <a:pt x="20662" y="47625"/>
                  </a:lnTo>
                  <a:lnTo>
                    <a:pt x="26974" y="47625"/>
                  </a:lnTo>
                  <a:lnTo>
                    <a:pt x="47625" y="26962"/>
                  </a:lnTo>
                  <a:lnTo>
                    <a:pt x="47625" y="23812"/>
                  </a:lnTo>
                  <a:lnTo>
                    <a:pt x="47625" y="20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90"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805170" y="1260475"/>
            <a:ext cx="5888990" cy="5446395"/>
          </a:xfrm>
          <a:prstGeom prst="rect">
            <a:avLst/>
          </a:prstGeom>
        </p:spPr>
        <p:txBody>
          <a:bodyPr vert="horz" wrap="square" lIns="0" tIns="65484" rIns="0" bIns="0" rtlCol="0">
            <a:spAutoFit/>
          </a:bodyPr>
          <a:lstStyle/>
          <a:p>
            <a:pPr marL="242570">
              <a:lnSpc>
                <a:spcPct val="100000"/>
              </a:lnSpc>
              <a:spcBef>
                <a:spcPts val="550"/>
              </a:spcBef>
            </a:pPr>
            <a:r>
              <a:rPr sz="2000" dirty="0">
                <a:latin typeface="Arial MT"/>
                <a:cs typeface="Arial MT"/>
              </a:rPr>
              <a:t>Layanan</a:t>
            </a:r>
            <a:r>
              <a:rPr sz="2000" spc="17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pengaduan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yang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bisa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dihubungi</a:t>
            </a:r>
            <a:r>
              <a:rPr sz="2000" spc="18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yaitu:</a:t>
            </a:r>
            <a:endParaRPr sz="2000">
              <a:latin typeface="Arial MT"/>
              <a:cs typeface="Arial MT"/>
            </a:endParaRPr>
          </a:p>
          <a:p>
            <a:pPr marL="565150" marR="363855" indent="-184150">
              <a:lnSpc>
                <a:spcPct val="125000"/>
              </a:lnSpc>
              <a:buFont typeface="Trebuchet MS" panose="020B0603020202020204"/>
              <a:buAutoNum type="arabicPeriod"/>
              <a:tabLst>
                <a:tab pos="566420" algn="l"/>
              </a:tabLst>
            </a:pPr>
            <a:r>
              <a:rPr sz="2000" spc="50" dirty="0">
                <a:latin typeface="Arial MT"/>
                <a:cs typeface="Arial MT"/>
              </a:rPr>
              <a:t>hotline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kementrian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spc="-30" dirty="0">
                <a:latin typeface="Arial MT"/>
                <a:cs typeface="Arial MT"/>
              </a:rPr>
              <a:t>PPPA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sapa129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atau</a:t>
            </a:r>
            <a:r>
              <a:rPr sz="2000" spc="114" dirty="0">
                <a:latin typeface="Arial MT"/>
                <a:cs typeface="Arial MT"/>
              </a:rPr>
              <a:t> </a:t>
            </a:r>
            <a:r>
              <a:rPr sz="2000" spc="25" dirty="0">
                <a:latin typeface="Arial MT"/>
                <a:cs typeface="Arial MT"/>
              </a:rPr>
              <a:t>WA </a:t>
            </a:r>
            <a:r>
              <a:rPr lang="en-US" sz="2000" spc="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0811-129-</a:t>
            </a:r>
            <a:r>
              <a:rPr sz="2000" spc="-25" dirty="0">
                <a:latin typeface="Arial MT"/>
                <a:cs typeface="Arial MT"/>
              </a:rPr>
              <a:t>129</a:t>
            </a:r>
            <a:endParaRPr sz="2000">
              <a:latin typeface="Arial MT"/>
              <a:cs typeface="Arial MT"/>
            </a:endParaRPr>
          </a:p>
          <a:p>
            <a:pPr marL="565150" marR="337820" indent="-184150">
              <a:lnSpc>
                <a:spcPct val="125000"/>
              </a:lnSpc>
              <a:buAutoNum type="arabicPeriod"/>
              <a:tabLst>
                <a:tab pos="566420" algn="l"/>
              </a:tabLst>
            </a:pPr>
            <a:r>
              <a:rPr sz="2000" spc="55" dirty="0">
                <a:latin typeface="Trebuchet MS" panose="020B0603020202020204"/>
                <a:cs typeface="Trebuchet MS" panose="020B0603020202020204"/>
              </a:rPr>
              <a:t>pengaduan</a:t>
            </a:r>
            <a:r>
              <a:rPr sz="2000" spc="3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online</a:t>
            </a:r>
            <a:r>
              <a:rPr sz="2000" spc="40" dirty="0">
                <a:latin typeface="Trebuchet MS" panose="020B0603020202020204"/>
                <a:cs typeface="Trebuchet MS" panose="020B0603020202020204"/>
              </a:rPr>
              <a:t> </a:t>
            </a:r>
            <a:endParaRPr sz="2000">
              <a:latin typeface="Trebuchet MS" panose="020B0603020202020204"/>
              <a:cs typeface="Trebuchet MS" panose="020B0603020202020204"/>
            </a:endParaRPr>
          </a:p>
          <a:p>
            <a:pPr marL="461010" marR="592455" indent="-323850">
              <a:lnSpc>
                <a:spcPct val="113000"/>
              </a:lnSpc>
              <a:spcBef>
                <a:spcPts val="1340"/>
              </a:spcBef>
            </a:pPr>
            <a:r>
              <a:rPr sz="2000" dirty="0">
                <a:latin typeface="Trebuchet MS" panose="020B0603020202020204"/>
                <a:cs typeface="Trebuchet MS" panose="020B0603020202020204"/>
              </a:rPr>
              <a:t>untuk</a:t>
            </a:r>
            <a:r>
              <a:rPr sz="2000" spc="-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0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ringan</a:t>
            </a:r>
            <a:r>
              <a:rPr sz="2000" spc="-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bisa</a:t>
            </a:r>
            <a:r>
              <a:rPr sz="2000" spc="-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berkonsultasi</a:t>
            </a:r>
            <a:r>
              <a:rPr sz="2000" spc="-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25" dirty="0">
                <a:latin typeface="Trebuchet MS" panose="020B0603020202020204"/>
                <a:cs typeface="Trebuchet MS" panose="020B0603020202020204"/>
              </a:rPr>
              <a:t>melalui </a:t>
            </a:r>
            <a:r>
              <a:rPr sz="2000" b="1" spc="-10" dirty="0">
                <a:latin typeface="Tahoma" panose="020B0604030504040204"/>
                <a:cs typeface="Tahoma" panose="020B0604030504040204"/>
              </a:rPr>
              <a:t>PUSPAGA</a:t>
            </a:r>
            <a:r>
              <a:rPr sz="2000" b="1" spc="-30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20" dirty="0">
                <a:latin typeface="Tahoma" panose="020B0604030504040204"/>
                <a:cs typeface="Tahoma" panose="020B0604030504040204"/>
              </a:rPr>
              <a:t>(Pusat</a:t>
            </a:r>
            <a:r>
              <a:rPr sz="2000" b="1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80" dirty="0">
                <a:latin typeface="Tahoma" panose="020B0604030504040204"/>
                <a:cs typeface="Tahoma" panose="020B0604030504040204"/>
              </a:rPr>
              <a:t>Pembelajaran</a:t>
            </a:r>
            <a:r>
              <a:rPr sz="2000" b="1" spc="-15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40" dirty="0">
                <a:latin typeface="Tahoma" panose="020B0604030504040204"/>
                <a:cs typeface="Tahoma" panose="020B0604030504040204"/>
              </a:rPr>
              <a:t>Keluarga)</a:t>
            </a:r>
            <a:endParaRPr sz="2000">
              <a:latin typeface="Tahoma" panose="020B0604030504040204"/>
              <a:cs typeface="Tahoma" panose="020B0604030504040204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endParaRPr sz="200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r>
              <a:rPr sz="2000" dirty="0">
                <a:latin typeface="Trebuchet MS" panose="020B0603020202020204"/>
                <a:cs typeface="Trebuchet MS" panose="020B0603020202020204"/>
              </a:rPr>
              <a:t>untuk</a:t>
            </a:r>
            <a:r>
              <a:rPr sz="2000" spc="-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bullying</a:t>
            </a:r>
            <a:r>
              <a:rPr sz="2000" spc="-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berat</a:t>
            </a:r>
            <a:r>
              <a:rPr sz="2000" spc="44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bisa langsung</a:t>
            </a:r>
            <a:r>
              <a:rPr sz="2000" spc="-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menghubungi </a:t>
            </a:r>
            <a:endParaRPr sz="2000" spc="-10" dirty="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185"/>
              </a:spcBef>
            </a:pPr>
            <a:r>
              <a:rPr sz="2000" b="1" spc="-35" dirty="0">
                <a:latin typeface="Tahoma" panose="020B0604030504040204"/>
                <a:cs typeface="Tahoma" panose="020B0604030504040204"/>
              </a:rPr>
              <a:t>UPT</a:t>
            </a:r>
            <a:r>
              <a:rPr sz="2000" b="1" spc="-55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dirty="0">
                <a:latin typeface="Tahoma" panose="020B0604030504040204"/>
                <a:cs typeface="Tahoma" panose="020B0604030504040204"/>
              </a:rPr>
              <a:t>PPA</a:t>
            </a:r>
            <a:r>
              <a:rPr sz="2000" b="1" spc="-30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95" dirty="0">
                <a:latin typeface="Tahoma" panose="020B0604030504040204"/>
                <a:cs typeface="Tahoma" panose="020B0604030504040204"/>
              </a:rPr>
              <a:t>(Unit</a:t>
            </a:r>
            <a:r>
              <a:rPr sz="2000" b="1" spc="-15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90" dirty="0">
                <a:latin typeface="Tahoma" panose="020B0604030504040204"/>
                <a:cs typeface="Tahoma" panose="020B0604030504040204"/>
              </a:rPr>
              <a:t>Pelayanan</a:t>
            </a:r>
            <a:r>
              <a:rPr sz="2000" b="1" spc="-20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75" dirty="0">
                <a:latin typeface="Tahoma" panose="020B0604030504040204"/>
                <a:cs typeface="Tahoma" panose="020B0604030504040204"/>
              </a:rPr>
              <a:t>Teknis</a:t>
            </a:r>
            <a:r>
              <a:rPr sz="2000" b="1" spc="-30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0" dirty="0">
                <a:latin typeface="Tahoma" panose="020B0604030504040204"/>
                <a:cs typeface="Tahoma" panose="020B0604030504040204"/>
              </a:rPr>
              <a:t>Perlindungan </a:t>
            </a:r>
            <a:r>
              <a:rPr sz="2000" b="1" spc="-70" dirty="0">
                <a:latin typeface="Tahoma" panose="020B0604030504040204"/>
                <a:cs typeface="Tahoma" panose="020B0604030504040204"/>
              </a:rPr>
              <a:t>Perempuan</a:t>
            </a:r>
            <a:r>
              <a:rPr sz="2000" b="1" spc="-40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55" dirty="0">
                <a:latin typeface="Tahoma" panose="020B0604030504040204"/>
                <a:cs typeface="Tahoma" panose="020B0604030504040204"/>
              </a:rPr>
              <a:t>dan</a:t>
            </a:r>
            <a:r>
              <a:rPr sz="2000" b="1" spc="-35" dirty="0">
                <a:latin typeface="Tahoma" panose="020B0604030504040204"/>
                <a:cs typeface="Tahoma" panose="020B0604030504040204"/>
              </a:rPr>
              <a:t> </a:t>
            </a:r>
            <a:r>
              <a:rPr sz="2000" b="1" spc="-10" dirty="0">
                <a:latin typeface="Tahoma" panose="020B0604030504040204"/>
                <a:cs typeface="Tahoma" panose="020B0604030504040204"/>
              </a:rPr>
              <a:t>Anak)</a:t>
            </a:r>
            <a:endParaRPr sz="2000">
              <a:latin typeface="Tahoma" panose="020B0604030504040204"/>
              <a:cs typeface="Tahoma" panose="020B0604030504040204"/>
            </a:endParaRPr>
          </a:p>
          <a:p>
            <a:pPr marL="156210">
              <a:lnSpc>
                <a:spcPct val="100000"/>
              </a:lnSpc>
              <a:spcBef>
                <a:spcPts val="225"/>
              </a:spcBef>
            </a:pPr>
            <a:r>
              <a:rPr sz="2000" dirty="0">
                <a:latin typeface="Trebuchet MS" panose="020B0603020202020204"/>
                <a:cs typeface="Trebuchet MS" panose="020B0603020202020204"/>
              </a:rPr>
              <a:t>ada</a:t>
            </a:r>
            <a:r>
              <a:rPr sz="20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di</a:t>
            </a:r>
            <a:r>
              <a:rPr sz="20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dirty="0">
                <a:latin typeface="Trebuchet MS" panose="020B0603020202020204"/>
                <a:cs typeface="Trebuchet MS" panose="020B0603020202020204"/>
              </a:rPr>
              <a:t>setiap</a:t>
            </a:r>
            <a:r>
              <a:rPr sz="2000" spc="-50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kabupaten/kota</a:t>
            </a:r>
            <a:r>
              <a:rPr sz="20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atau</a:t>
            </a:r>
            <a:r>
              <a:rPr sz="2000" spc="-55" dirty="0">
                <a:latin typeface="Trebuchet MS" panose="020B0603020202020204"/>
                <a:cs typeface="Trebuchet MS" panose="020B0603020202020204"/>
              </a:rPr>
              <a:t> </a:t>
            </a:r>
            <a:r>
              <a:rPr sz="2000" spc="-10" dirty="0">
                <a:latin typeface="Trebuchet MS" panose="020B0603020202020204"/>
                <a:cs typeface="Trebuchet MS" panose="020B0603020202020204"/>
              </a:rPr>
              <a:t>provinsi</a:t>
            </a:r>
            <a:endParaRPr sz="2000">
              <a:latin typeface="Trebuchet MS" panose="020B0603020202020204"/>
              <a:cs typeface="Trebuchet MS" panose="020B0603020202020204"/>
            </a:endParaRPr>
          </a:p>
          <a:p>
            <a:pPr>
              <a:lnSpc>
                <a:spcPct val="100000"/>
              </a:lnSpc>
              <a:spcBef>
                <a:spcPts val="925"/>
              </a:spcBef>
            </a:pPr>
            <a:endParaRPr sz="2000">
              <a:latin typeface="Trebuchet MS" panose="020B0603020202020204"/>
              <a:cs typeface="Trebuchet MS" panose="020B0603020202020204"/>
            </a:endParaRPr>
          </a:p>
          <a:p>
            <a:pPr marR="23495" algn="ctr">
              <a:lnSpc>
                <a:spcPct val="100000"/>
              </a:lnSpc>
            </a:pPr>
            <a:endParaRPr sz="2000">
              <a:latin typeface="Verdana" panose="020B0604030504040204"/>
              <a:cs typeface="Verdana" panose="020B060403050404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" y="-13201"/>
            <a:ext cx="3248301" cy="1892801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354418" y="499033"/>
            <a:ext cx="11483163" cy="6241312"/>
          </a:xfrm>
          <a:prstGeom prst="roundRect">
            <a:avLst>
              <a:gd name="adj" fmla="val 0"/>
            </a:avLst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Righteous" panose="02010506000000020000" pitchFamily="2" charset="0"/>
            </a:endParaRPr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9434" y="6152430"/>
            <a:ext cx="12201433" cy="705570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96600" y="1"/>
            <a:ext cx="1295398" cy="754834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441637" y="3373254"/>
            <a:ext cx="1357192" cy="0"/>
          </a:xfrm>
          <a:prstGeom prst="line">
            <a:avLst/>
          </a:prstGeom>
          <a:ln w="12700">
            <a:solidFill>
              <a:srgbClr val="FF9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795655" y="4045585"/>
            <a:ext cx="11042015" cy="23012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UNIT PELAKSANA TEKNIS DAERAH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PERLINDUNGAN PEREMPUAN DAN ANAK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(UPTD PPA)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id-ID" sz="2400" dirty="0" smtClean="0">
                <a:sym typeface="+mn-ea"/>
              </a:rPr>
              <a:t>Jl. </a:t>
            </a:r>
            <a:r>
              <a:rPr lang="en-US" altLang="id-ID" sz="2400" dirty="0" smtClean="0">
                <a:sym typeface="+mn-ea"/>
              </a:rPr>
              <a:t>Layur no.3 Kelurahan Gempeng</a:t>
            </a:r>
            <a:br>
              <a:rPr lang="en-US" altLang="id-ID" sz="2400" dirty="0" smtClean="0">
                <a:sym typeface="+mn-ea"/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  <a:p>
            <a:endParaRPr lang="zh-CN" altLang="en-US" sz="2400" dirty="0">
              <a:solidFill>
                <a:srgbClr val="FF9693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861185" y="4257040"/>
            <a:ext cx="9918065" cy="17170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620" t="15942" r="24918" b="14927"/>
          <a:stretch>
            <a:fillRect/>
          </a:stretch>
        </p:blipFill>
        <p:spPr>
          <a:xfrm>
            <a:off x="5779770" y="838200"/>
            <a:ext cx="5601970" cy="2924175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P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1450" y="316865"/>
            <a:ext cx="1087120" cy="1052195"/>
          </a:xfrm>
          <a:prstGeom prst="rect">
            <a:avLst/>
          </a:prstGeom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95" y="316865"/>
            <a:ext cx="960755" cy="102489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265" y="1283970"/>
            <a:ext cx="3896995" cy="2541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51" y="-13201"/>
            <a:ext cx="3248301" cy="1892801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354418" y="316788"/>
            <a:ext cx="11483163" cy="6241312"/>
          </a:xfrm>
          <a:prstGeom prst="roundRect">
            <a:avLst>
              <a:gd name="adj" fmla="val 0"/>
            </a:avLst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Righteous" panose="02010506000000020000" pitchFamily="2" charset="0"/>
            </a:endParaRPr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9434" y="6152430"/>
            <a:ext cx="12201433" cy="705570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96600" y="1"/>
            <a:ext cx="1295398" cy="754834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441637" y="3373254"/>
            <a:ext cx="1357192" cy="0"/>
          </a:xfrm>
          <a:prstGeom prst="line">
            <a:avLst/>
          </a:prstGeom>
          <a:ln w="12700">
            <a:solidFill>
              <a:srgbClr val="FF9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861185" y="4257040"/>
            <a:ext cx="9918065" cy="17170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pic>
        <p:nvPicPr>
          <p:cNvPr id="7" name="Picture 6" descr="P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450" y="316865"/>
            <a:ext cx="1087120" cy="1052195"/>
          </a:xfrm>
          <a:prstGeom prst="rect">
            <a:avLst/>
          </a:prstGeom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95" y="316865"/>
            <a:ext cx="960755" cy="1024890"/>
          </a:xfrm>
          <a:prstGeom prst="rect">
            <a:avLst/>
          </a:prstGeom>
        </p:spPr>
      </p:pic>
      <p:sp>
        <p:nvSpPr>
          <p:cNvPr id="4" name="Chevron 3"/>
          <p:cNvSpPr/>
          <p:nvPr/>
        </p:nvSpPr>
        <p:spPr>
          <a:xfrm>
            <a:off x="480695" y="2156460"/>
            <a:ext cx="3896995" cy="1562735"/>
          </a:xfrm>
          <a:prstGeom prst="chevron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 TUGAS UPTD PPA</a:t>
            </a:r>
            <a:endParaRPr lang="en-US" sz="2400" b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8" name="Round Single Corner Rectangle 7"/>
          <p:cNvSpPr/>
          <p:nvPr/>
        </p:nvSpPr>
        <p:spPr>
          <a:xfrm>
            <a:off x="4456430" y="1368425"/>
            <a:ext cx="7246620" cy="3776980"/>
          </a:xfrm>
          <a:prstGeom prst="round1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800">
                <a:solidFill>
                  <a:schemeClr val="tx1"/>
                </a:solidFill>
                <a:latin typeface="Bahnschrift SemiBold" panose="020B0502040204020203" charset="0"/>
                <a:cs typeface="Bahnschrift SemiBold" panose="020B0502040204020203" charset="0"/>
              </a:rPr>
              <a:t>Melaksanakan kegiatan teknis operasional di wilayah kerjanya dalam memberikan layanan bagi perempuan dan anak yang mengalami kekerasan, diskriminasi, perlindungan khusus dan masalah lainnya</a:t>
            </a:r>
            <a:endParaRPr lang="en-US" sz="2800">
              <a:solidFill>
                <a:schemeClr val="tx1"/>
              </a:solidFill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1" y="-13201"/>
            <a:ext cx="3248301" cy="1892801"/>
          </a:xfrm>
          <a:prstGeom prst="rect">
            <a:avLst/>
          </a:prstGeom>
        </p:spPr>
      </p:pic>
      <p:pic>
        <p:nvPicPr>
          <p:cNvPr id="58" name="图形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9434" y="6152430"/>
            <a:ext cx="12201433" cy="705570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96600" y="1"/>
            <a:ext cx="1295398" cy="754834"/>
          </a:xfrm>
          <a:prstGeom prst="rect">
            <a:avLst/>
          </a:prstGeom>
        </p:spPr>
      </p:pic>
      <p:cxnSp>
        <p:nvCxnSpPr>
          <p:cNvPr id="24" name="直接连接符 23"/>
          <p:cNvCxnSpPr/>
          <p:nvPr/>
        </p:nvCxnSpPr>
        <p:spPr>
          <a:xfrm>
            <a:off x="1441637" y="3373254"/>
            <a:ext cx="1357192" cy="0"/>
          </a:xfrm>
          <a:prstGeom prst="line">
            <a:avLst/>
          </a:prstGeom>
          <a:ln w="12700">
            <a:solidFill>
              <a:srgbClr val="FF96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1861185" y="4257040"/>
            <a:ext cx="9918065" cy="17170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4620" t="15942" r="24918" b="14927"/>
          <a:stretch>
            <a:fillRect/>
          </a:stretch>
        </p:blipFill>
        <p:spPr>
          <a:xfrm>
            <a:off x="8646160" y="755015"/>
            <a:ext cx="2773045" cy="14478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  <a:headEnd/>
            <a:tailEnd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P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1450" y="316865"/>
            <a:ext cx="1087120" cy="1052195"/>
          </a:xfrm>
          <a:prstGeom prst="rect">
            <a:avLst/>
          </a:prstGeom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695" y="316865"/>
            <a:ext cx="960755" cy="1024890"/>
          </a:xfrm>
          <a:prstGeom prst="rect">
            <a:avLst/>
          </a:prstGeom>
        </p:spPr>
      </p:pic>
      <p:sp>
        <p:nvSpPr>
          <p:cNvPr id="3" name="Down Arrow Callout 2"/>
          <p:cNvSpPr/>
          <p:nvPr/>
        </p:nvSpPr>
        <p:spPr>
          <a:xfrm>
            <a:off x="2913380" y="121920"/>
            <a:ext cx="3385820" cy="1598930"/>
          </a:xfrm>
          <a:prstGeom prst="downArrowCallout">
            <a:avLst/>
          </a:prstGeom>
          <a:solidFill>
            <a:srgbClr val="92D05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b="1">
                <a:solidFill>
                  <a:schemeClr val="tx1"/>
                </a:solidFill>
              </a:rPr>
              <a:t> FUNGSI UPTD PPA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PERMENPPPA NO 2/2022</a:t>
            </a:r>
            <a:endParaRPr lang="en-US" sz="2400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89860" y="1720850"/>
            <a:ext cx="4488815" cy="117983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Pengaduan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Masyarakat</a:t>
            </a:r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7230" y="2611755"/>
            <a:ext cx="4488815" cy="11798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Penjangkauan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Korban</a:t>
            </a:r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91915" y="3429000"/>
            <a:ext cx="4488815" cy="11798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Pengelolaan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Kasus</a:t>
            </a:r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65320" y="4257040"/>
            <a:ext cx="4488815" cy="117983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Penampungan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Sementara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(SHELTER)</a:t>
            </a:r>
            <a:endParaRPr lang="en-US" sz="2400" dirty="0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69205" y="5137150"/>
            <a:ext cx="4488815" cy="117983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Mediasi</a:t>
            </a:r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11825" y="5764530"/>
            <a:ext cx="4488815" cy="109410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2400" dirty="0" err="1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  <a:sym typeface="+mn-ea"/>
            </a:endParaRPr>
          </a:p>
          <a:p>
            <a:pPr algn="ctr"/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Pendampingan</a:t>
            </a:r>
            <a:r>
              <a:rPr lang="en-US" sz="2400" dirty="0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Segoe Print" panose="02000600000000000000" charset="0"/>
                <a:cs typeface="Segoe Print" panose="02000600000000000000" charset="0"/>
                <a:sym typeface="+mn-ea"/>
              </a:rPr>
              <a:t>korban</a:t>
            </a:r>
            <a:endParaRPr lang="id-ID" sz="2400" dirty="0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</a:endParaRPr>
          </a:p>
          <a:p>
            <a:pPr algn="ctr"/>
            <a:endParaRPr lang="id-ID" sz="2400" dirty="0">
              <a:solidFill>
                <a:schemeClr val="tx1"/>
              </a:solidFill>
              <a:latin typeface="Segoe Print" panose="02000600000000000000" charset="0"/>
              <a:cs typeface="Segoe Print" panose="02000600000000000000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rcRect l="8781" t="7778" r="30906" b="6370"/>
          <a:stretch>
            <a:fillRect/>
          </a:stretch>
        </p:blipFill>
        <p:spPr>
          <a:xfrm>
            <a:off x="6985" y="5441315"/>
            <a:ext cx="1566545" cy="1416685"/>
          </a:xfrm>
          <a:prstGeom prst="rect">
            <a:avLst/>
          </a:prstGeom>
        </p:spPr>
      </p:pic>
      <p:pic>
        <p:nvPicPr>
          <p:cNvPr id="3078" name="Picture 6" descr="Perlindungan Hukum Terhadap Anak Dan Perempuan Book by Drs. Suhasril SH.,  MH. - Gramedia Digit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530" y="4668576"/>
            <a:ext cx="1526107" cy="21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585" y="353695"/>
            <a:ext cx="6026785" cy="90868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Sarana</a:t>
            </a:r>
            <a:r>
              <a:rPr lang="en-US" b="1" dirty="0"/>
              <a:t> </a:t>
            </a:r>
            <a:r>
              <a:rPr lang="en-US" b="1" dirty="0" err="1"/>
              <a:t>dan</a:t>
            </a:r>
            <a:r>
              <a:rPr lang="en-US" b="1" dirty="0"/>
              <a:t> </a:t>
            </a:r>
            <a:r>
              <a:rPr lang="en-US" b="1" dirty="0" err="1"/>
              <a:t>Prasarana</a:t>
            </a:r>
            <a:endParaRPr lang="en-US" b="1" dirty="0"/>
          </a:p>
        </p:txBody>
      </p:sp>
      <p:pic>
        <p:nvPicPr>
          <p:cNvPr id="14" name="Picture 13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39" y="1453911"/>
            <a:ext cx="1320165" cy="86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18" y="4787027"/>
            <a:ext cx="1377791" cy="86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75" y="2602471"/>
            <a:ext cx="1322869" cy="811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4" y="3611007"/>
            <a:ext cx="1377791" cy="978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25" y="2529498"/>
            <a:ext cx="1314450" cy="88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526" y="1475772"/>
            <a:ext cx="1381303" cy="840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95" y="3611355"/>
            <a:ext cx="1427798" cy="11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2115185" y="1527810"/>
            <a:ext cx="286702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Layanan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diberikan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24 jam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melalui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webside Sakera Jempol dan Hotline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33600" y="2529205"/>
            <a:ext cx="2808605" cy="9944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HOTLINE UPT PPA</a:t>
            </a:r>
            <a:r>
              <a:rPr lang="en-US" sz="1600" b="1">
                <a:latin typeface="Bookman Old Style" panose="02050604050505020204" charset="0"/>
                <a:cs typeface="Bookman Old Style" panose="02050604050505020204" charset="0"/>
                <a:sym typeface="+mn-ea"/>
              </a:rPr>
              <a:t> </a:t>
            </a:r>
            <a:r>
              <a:rPr lang="en-US" sz="1600" b="1" dirty="0">
                <a:latin typeface="Bookman Old Style" panose="02050604050505020204" charset="0"/>
                <a:cs typeface="Bookman Old Style" panose="02050604050505020204" charset="0"/>
                <a:sym typeface="+mn-ea"/>
              </a:rPr>
              <a:t>081</a:t>
            </a:r>
            <a:r>
              <a:rPr lang="en-US" altLang="en-ID" sz="1600" b="1" dirty="0">
                <a:latin typeface="Bookman Old Style" panose="02050604050505020204" charset="0"/>
                <a:cs typeface="Bookman Old Style" panose="02050604050505020204" charset="0"/>
                <a:sym typeface="+mn-ea"/>
              </a:rPr>
              <a:t>221115177</a:t>
            </a:r>
            <a:endParaRPr lang="en-US" altLang="en-ID" sz="1600" b="1" dirty="0">
              <a:latin typeface="Bookman Old Style" panose="02050604050505020204" charset="0"/>
              <a:cs typeface="Bookman Old Style" panose="02050604050505020204" charset="0"/>
              <a:sym typeface="+mn-ea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Hotline Puspaga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8060" y="3695065"/>
            <a:ext cx="2618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Pelayanan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cepat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dalam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1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hari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(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Konsultasi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)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57730" y="4790440"/>
            <a:ext cx="3075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Email : uptdppakabpas@gmail.com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7010" y="1475740"/>
            <a:ext cx="4912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Konseling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dengan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para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konselor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terlatih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konseling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hukum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psikolog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1310" y="2696845"/>
            <a:ext cx="47986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Pendampingan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korban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(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pendamping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Hukum,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Psikologi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,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medis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)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71310" y="3810635"/>
            <a:ext cx="46831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Shelter (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rumah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aman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)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bagi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perempuan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anak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korban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kekerasan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61" y="4914096"/>
            <a:ext cx="1458734" cy="727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7110095" y="4772025"/>
            <a:ext cx="4012565" cy="968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Memberikan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data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informasi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tentang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kekerasan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terhadap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perempuan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anak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sesuai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dengan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kode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etik</a:t>
            </a:r>
            <a:r>
              <a:rPr lang="en-US" sz="1600" b="1" dirty="0">
                <a:solidFill>
                  <a:prstClr val="black"/>
                </a:solidFill>
                <a:latin typeface="Century Gothic" panose="020B0502020202020204"/>
              </a:rPr>
              <a:t> yang </a:t>
            </a:r>
            <a:r>
              <a:rPr lang="en-US" sz="1600" b="1" dirty="0" err="1">
                <a:solidFill>
                  <a:prstClr val="black"/>
                </a:solidFill>
                <a:latin typeface="Century Gothic" panose="020B0502020202020204"/>
              </a:rPr>
              <a:t>ada</a:t>
            </a:r>
            <a:endParaRPr lang="en-US" sz="1600" b="1" dirty="0">
              <a:solidFill>
                <a:prstClr val="black"/>
              </a:solidFill>
              <a:latin typeface="Century Gothic" panose="020B050202020202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76200"/>
            <a:ext cx="10394706" cy="1151965"/>
          </a:xfrm>
        </p:spPr>
        <p:txBody>
          <a:bodyPr/>
          <a:p>
            <a:r>
              <a:rPr lang="en-US" sz="3600" b="1">
                <a:latin typeface="Bahnschrift SemiBold" panose="020B0502040204020203" charset="0"/>
                <a:cs typeface="Bahnschrift SemiBold" panose="020B0502040204020203" charset="0"/>
              </a:rPr>
              <a:t>MITRA KERJA/JEJARING  </a:t>
            </a:r>
            <a:endParaRPr lang="en-US" sz="3600" b="1"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99085" y="991870"/>
            <a:ext cx="3580765" cy="575945"/>
          </a:xfrm>
          <a:solidFill>
            <a:schemeClr val="accent2"/>
          </a:solidFill>
        </p:spPr>
        <p:txBody>
          <a:bodyPr/>
          <a:p>
            <a:r>
              <a:rPr lang="en-US" sz="2800" b="1">
                <a:solidFill>
                  <a:schemeClr val="tx1"/>
                </a:solidFill>
              </a:rPr>
              <a:t>KAB/PUSAT/PROP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5"/>
          </p:nvPr>
        </p:nvSpPr>
        <p:spPr>
          <a:xfrm>
            <a:off x="299720" y="1906270"/>
            <a:ext cx="3696335" cy="4840605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Autofit/>
          </a:bodyPr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KPPA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Pemprov Jatim(DP3AK Prop,UPTD PPA Prop, UPTD PPA antar Kab/Kota/Prop)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PPA Polres dan Polresta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Kejaksaan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Pengadilan 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OPD 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DPRD Kab.Pasuruan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Akademisi (UNMER)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Independent(LPA Jatim,UNICEF, save The Chidren)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/>
              <a:t>SATGAS PPA KAB</a:t>
            </a:r>
            <a:endParaRPr lang="en-US" sz="20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233987" y="992150"/>
            <a:ext cx="3310128" cy="576262"/>
          </a:xfrm>
          <a:solidFill>
            <a:srgbClr val="FFC000"/>
          </a:solidFill>
        </p:spPr>
        <p:txBody>
          <a:bodyPr/>
          <a:p>
            <a:r>
              <a:rPr lang="en-US" sz="2800" b="1">
                <a:solidFill>
                  <a:schemeClr val="tx1"/>
                </a:solidFill>
              </a:rPr>
              <a:t>KECAMATAN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6"/>
          </p:nvPr>
        </p:nvSpPr>
        <p:spPr>
          <a:xfrm>
            <a:off x="4234815" y="1972945"/>
            <a:ext cx="3310255" cy="367601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SATGAS Kecamatan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Kecamatan 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Polsek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Puskesmas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KUA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Sekolah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Masyarakat</a:t>
            </a:r>
            <a:endParaRPr lang="en-US" sz="2400"/>
          </a:p>
          <a:p>
            <a:pPr marL="248285" indent="-285750" algn="l" fontAlgn="auto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/>
              <a:t>TOMA,TOGA</a:t>
            </a:r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770380" y="992785"/>
            <a:ext cx="3310128" cy="576262"/>
          </a:xfrm>
          <a:solidFill>
            <a:srgbClr val="92D050"/>
          </a:solidFill>
        </p:spPr>
        <p:txBody>
          <a:bodyPr/>
          <a:p>
            <a:r>
              <a:rPr lang="en-US" sz="2800">
                <a:solidFill>
                  <a:schemeClr val="tx1"/>
                </a:solidFill>
              </a:rPr>
              <a:t>DESA</a:t>
            </a:r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17"/>
          </p:nvPr>
        </p:nvSpPr>
        <p:spPr>
          <a:xfrm>
            <a:off x="7770380" y="1915758"/>
            <a:ext cx="3310128" cy="2734928"/>
          </a:xfrm>
          <a:solidFill>
            <a:srgbClr val="92D050"/>
          </a:solidFill>
        </p:spPr>
        <p:txBody>
          <a:bodyPr/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/>
              <a:t>PATBM</a:t>
            </a:r>
            <a:endParaRPr lang="en-US" sz="24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/>
              <a:t>DESA</a:t>
            </a:r>
            <a:endParaRPr lang="en-US" sz="24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/>
              <a:t>BABINKAMTIBMAS</a:t>
            </a:r>
            <a:endParaRPr lang="en-US" sz="24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/>
              <a:t>BABINSA</a:t>
            </a:r>
            <a:endParaRPr lang="en-US" sz="2400"/>
          </a:p>
          <a:p>
            <a:pPr marL="285750" indent="-28575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5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build="p"/>
      <p:bldP spid="7" grpId="0" animBg="1" build="p"/>
      <p:bldP spid="8" grpId="0" animBg="1" build="p"/>
      <p:bldP spid="9" grpId="0" animBg="1" build="p"/>
      <p:bldP spid="10" grpId="0" animBg="1" build="p"/>
      <p:bldP spid="11" grpId="0" animBg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146" name="Picture 2" descr="10 Latar belakang ideas | latar belakang, power points, gamba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8255"/>
            <a:ext cx="122688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915" y="4655185"/>
            <a:ext cx="3896995" cy="254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625" y="3931920"/>
            <a:ext cx="157480" cy="1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"/>
            <a:ext cx="960755" cy="1024890"/>
          </a:xfrm>
          <a:prstGeom prst="rect">
            <a:avLst/>
          </a:prstGeom>
        </p:spPr>
      </p:pic>
      <p:pic>
        <p:nvPicPr>
          <p:cNvPr id="4" name="Picture 3" descr="P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90" y="119380"/>
            <a:ext cx="1087120" cy="1052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l="8781" t="7778" r="30906" b="6370"/>
          <a:stretch>
            <a:fillRect/>
          </a:stretch>
        </p:blipFill>
        <p:spPr>
          <a:xfrm>
            <a:off x="1270" y="5188585"/>
            <a:ext cx="1795780" cy="1689100"/>
          </a:xfrm>
          <a:prstGeom prst="rect">
            <a:avLst/>
          </a:prstGeom>
        </p:spPr>
      </p:pic>
      <p:sp>
        <p:nvSpPr>
          <p:cNvPr id="10" name="矩形 1"/>
          <p:cNvSpPr/>
          <p:nvPr/>
        </p:nvSpPr>
        <p:spPr>
          <a:xfrm>
            <a:off x="454660" y="2926715"/>
            <a:ext cx="2481580" cy="1007110"/>
          </a:xfrm>
          <a:prstGeom prst="rect">
            <a:avLst/>
          </a:prstGeom>
        </p:spPr>
        <p:txBody>
          <a:bodyPr wrap="square">
            <a:noAutofit/>
          </a:bodyPr>
          <a:p>
            <a:endParaRPr lang="en-US" altLang="zh-CN" sz="2800" dirty="0">
              <a:solidFill>
                <a:srgbClr val="A38FDD"/>
              </a:solidFill>
              <a:latin typeface="Righteous" panose="02010506000000020000" pitchFamily="2" charset="0"/>
              <a:cs typeface="Righteous" panose="02010506000000020000" pitchFamily="2" charset="0"/>
            </a:endParaRPr>
          </a:p>
        </p:txBody>
      </p:sp>
      <p:sp>
        <p:nvSpPr>
          <p:cNvPr id="21" name="矩形"/>
          <p:cNvSpPr/>
          <p:nvPr/>
        </p:nvSpPr>
        <p:spPr>
          <a:xfrm>
            <a:off x="3070225" y="563880"/>
            <a:ext cx="8374380" cy="80073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FF969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5" name="文本框"/>
          <p:cNvSpPr txBox="1"/>
          <p:nvPr>
            <p:custDataLst>
              <p:tags r:id="rId6"/>
            </p:custDataLst>
          </p:nvPr>
        </p:nvSpPr>
        <p:spPr>
          <a:xfrm>
            <a:off x="3132674" y="497596"/>
            <a:ext cx="8112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171450" y="2195195"/>
            <a:ext cx="2685415" cy="164020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Righteous" panose="02010506000000020000" pitchFamily="2" charset="0"/>
                <a:cs typeface="Righteous" panose="02010506000000020000" pitchFamily="2" charset="0"/>
                <a:sym typeface="+mn-ea"/>
              </a:rPr>
              <a:t>DASAR HUKUM</a:t>
            </a:r>
            <a:endParaRPr lang="en-US" altLang="zh-CN" sz="2400" b="1" dirty="0">
              <a:solidFill>
                <a:schemeClr val="tx1"/>
              </a:solidFill>
              <a:latin typeface="Righteous" panose="02010506000000020000" pitchFamily="2" charset="0"/>
              <a:cs typeface="Righteous" panose="02010506000000020000" pitchFamily="2" charset="0"/>
              <a:sym typeface="+mn-ea"/>
            </a:endParaRPr>
          </a:p>
        </p:txBody>
      </p:sp>
      <p:sp>
        <p:nvSpPr>
          <p:cNvPr id="41" name="矩形 40"/>
          <p:cNvSpPr/>
          <p:nvPr>
            <p:custDataLst>
              <p:tags r:id="rId7"/>
            </p:custDataLst>
          </p:nvPr>
        </p:nvSpPr>
        <p:spPr>
          <a:xfrm>
            <a:off x="3755390" y="585470"/>
            <a:ext cx="7689215" cy="1008380"/>
          </a:xfrm>
          <a:prstGeom prst="rect">
            <a:avLst/>
          </a:prstGeom>
        </p:spPr>
        <p:txBody>
          <a:bodyPr wrap="square">
            <a:noAutofit/>
          </a:bodyPr>
          <a:p>
            <a:pPr algn="just"/>
            <a:r>
              <a:rPr lang="en-US">
                <a:solidFill>
                  <a:srgbClr val="222222"/>
                </a:solidFill>
                <a:latin typeface="Arial Black" panose="020B0A04020102020204" charset="0"/>
                <a:cs typeface="Arial Black" panose="020B0A04020102020204" charset="0"/>
                <a:sym typeface="+mn-ea"/>
              </a:rPr>
              <a:t>UU No 35 tahun 2014 Perubahan atas Undang-Undang Nomor 23 Tahun 2002 tentang Perlindungan  Anak</a:t>
            </a:r>
            <a:endParaRPr lang="en-US" b="0">
              <a:solidFill>
                <a:srgbClr val="222222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just"/>
            <a:endParaRPr lang="zh-CN" altLang="en-US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15" name="矩形"/>
          <p:cNvSpPr/>
          <p:nvPr/>
        </p:nvSpPr>
        <p:spPr>
          <a:xfrm>
            <a:off x="3084830" y="1387475"/>
            <a:ext cx="8312150" cy="120269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16" name="文本框"/>
          <p:cNvSpPr txBox="1"/>
          <p:nvPr/>
        </p:nvSpPr>
        <p:spPr>
          <a:xfrm>
            <a:off x="3132674" y="1645676"/>
            <a:ext cx="8112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17" name="矩形 40"/>
          <p:cNvSpPr/>
          <p:nvPr>
            <p:custDataLst>
              <p:tags r:id="rId8"/>
            </p:custDataLst>
          </p:nvPr>
        </p:nvSpPr>
        <p:spPr>
          <a:xfrm>
            <a:off x="3825240" y="1583690"/>
            <a:ext cx="7529195" cy="92202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n-US" b="1">
                <a:sym typeface="+mn-ea"/>
              </a:rPr>
              <a:t>Peraturan Menteri Pemberdayaan Perempuan Dan Perlindungan Anak Nomor 13 Tahun 2020 tentang Perlindungan Perempuan dan Perlindungan Anak Dari Kekerasan Berbasis Gender Dalam Bencana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18" name="矩形"/>
          <p:cNvSpPr/>
          <p:nvPr/>
        </p:nvSpPr>
        <p:spPr>
          <a:xfrm>
            <a:off x="3103880" y="2669540"/>
            <a:ext cx="8315960" cy="53594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0" name="文本框"/>
          <p:cNvSpPr txBox="1"/>
          <p:nvPr/>
        </p:nvSpPr>
        <p:spPr>
          <a:xfrm>
            <a:off x="3148549" y="2695331"/>
            <a:ext cx="8112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22" name="矩形"/>
          <p:cNvSpPr/>
          <p:nvPr>
            <p:custDataLst>
              <p:tags r:id="rId9"/>
            </p:custDataLst>
          </p:nvPr>
        </p:nvSpPr>
        <p:spPr>
          <a:xfrm>
            <a:off x="3113405" y="3307715"/>
            <a:ext cx="8315325" cy="73406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92D0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    </a:t>
            </a:r>
            <a:endParaRPr lang="en-US" sz="2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RI No 11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Tahun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2012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tentang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Sistem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Peradilan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Pidana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Anak</a:t>
            </a:r>
            <a:endParaRPr lang="zh-CN" altLang="en-US" sz="2000" b="1" dirty="0">
              <a:solidFill>
                <a:schemeClr val="tx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24" name="矩形 40"/>
          <p:cNvSpPr/>
          <p:nvPr>
            <p:custDataLst>
              <p:tags r:id="rId10"/>
            </p:custDataLst>
          </p:nvPr>
        </p:nvSpPr>
        <p:spPr>
          <a:xfrm>
            <a:off x="3885565" y="2717165"/>
            <a:ext cx="7390765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>
                <a:sym typeface="+mn-ea"/>
              </a:rPr>
              <a:t>UU N0 12 tahun 2022 tentang Tindak Pidana Kekerasan Seksual) </a:t>
            </a:r>
            <a:endParaRPr lang="zh-CN" altLang="en-US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27" name="文本框"/>
          <p:cNvSpPr txBox="1"/>
          <p:nvPr/>
        </p:nvSpPr>
        <p:spPr>
          <a:xfrm>
            <a:off x="3192999" y="3441456"/>
            <a:ext cx="8112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19" name="矩形 40"/>
          <p:cNvSpPr/>
          <p:nvPr/>
        </p:nvSpPr>
        <p:spPr>
          <a:xfrm>
            <a:off x="3914775" y="3458210"/>
            <a:ext cx="746760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b="1"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2" name="矩形"/>
          <p:cNvSpPr/>
          <p:nvPr/>
        </p:nvSpPr>
        <p:spPr>
          <a:xfrm>
            <a:off x="3122930" y="4105910"/>
            <a:ext cx="8312150" cy="70294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FFC0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6" name="矩形 40"/>
          <p:cNvSpPr/>
          <p:nvPr>
            <p:custDataLst>
              <p:tags r:id="rId11"/>
            </p:custDataLst>
          </p:nvPr>
        </p:nvSpPr>
        <p:spPr>
          <a:xfrm>
            <a:off x="3864610" y="4144010"/>
            <a:ext cx="7557770" cy="640715"/>
          </a:xfrm>
          <a:prstGeom prst="rect">
            <a:avLst/>
          </a:prstGeom>
        </p:spPr>
        <p:txBody>
          <a:bodyPr wrap="square">
            <a:noAutofit/>
          </a:bodyPr>
          <a:p>
            <a:pPr algn="just"/>
            <a:r>
              <a:rPr lang="en-US" sz="2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PERBUP  NO 4 TAHUN 2018 tentang Pemberdayaan Perempuan dan Perlindungan  Anak</a:t>
            </a:r>
            <a:endParaRPr lang="zh-CN" altLang="en-US" sz="2000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7" name="文本框"/>
          <p:cNvSpPr txBox="1"/>
          <p:nvPr/>
        </p:nvSpPr>
        <p:spPr>
          <a:xfrm>
            <a:off x="3148549" y="4258066"/>
            <a:ext cx="8112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8" name="矩形"/>
          <p:cNvSpPr/>
          <p:nvPr/>
        </p:nvSpPr>
        <p:spPr>
          <a:xfrm>
            <a:off x="3107055" y="4777740"/>
            <a:ext cx="8315325" cy="73406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3" name="文本框"/>
          <p:cNvSpPr txBox="1"/>
          <p:nvPr/>
        </p:nvSpPr>
        <p:spPr>
          <a:xfrm>
            <a:off x="3148549" y="4844806"/>
            <a:ext cx="8112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28" name="矩形 40"/>
          <p:cNvSpPr/>
          <p:nvPr>
            <p:custDataLst>
              <p:tags r:id="rId12"/>
            </p:custDataLst>
          </p:nvPr>
        </p:nvSpPr>
        <p:spPr>
          <a:xfrm>
            <a:off x="3946525" y="4766310"/>
            <a:ext cx="7467600" cy="645160"/>
          </a:xfrm>
          <a:prstGeom prst="rect">
            <a:avLst/>
          </a:prstGeom>
        </p:spPr>
        <p:txBody>
          <a:bodyPr wrap="square">
            <a:spAutoFit/>
          </a:bodyPr>
          <a:p>
            <a:pPr indent="0">
              <a:buFont typeface="Wingdings" panose="05000000000000000000" charset="0"/>
              <a:buNone/>
              <a:defRPr/>
            </a:pPr>
            <a:r>
              <a:rPr lang="en-US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PERBUP </a:t>
            </a:r>
            <a:r>
              <a:rPr lang="en-US" dirty="0" err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Nomor : 12 Tahun 2019 tentang Pengembangan Kabupaten Layak Anak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29" name="矩形"/>
          <p:cNvSpPr/>
          <p:nvPr/>
        </p:nvSpPr>
        <p:spPr>
          <a:xfrm>
            <a:off x="3119755" y="5542915"/>
            <a:ext cx="8315325" cy="73406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FFFF0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31" name="文本框"/>
          <p:cNvSpPr txBox="1"/>
          <p:nvPr/>
        </p:nvSpPr>
        <p:spPr>
          <a:xfrm>
            <a:off x="3189824" y="5648081"/>
            <a:ext cx="8112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32" name="矩形 40"/>
          <p:cNvSpPr/>
          <p:nvPr>
            <p:custDataLst>
              <p:tags r:id="rId13"/>
            </p:custDataLst>
          </p:nvPr>
        </p:nvSpPr>
        <p:spPr>
          <a:xfrm>
            <a:off x="3930650" y="5560060"/>
            <a:ext cx="7467600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en-US" b="1">
                <a:sym typeface="+mn-ea"/>
              </a:rPr>
              <a:t>SK Bupati tentang Peraturan bupati Pasuruan nomor 151 tahun  2022 Tentang Pembentukan UPT PPA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33" name="矩形 40"/>
          <p:cNvSpPr/>
          <p:nvPr/>
        </p:nvSpPr>
        <p:spPr>
          <a:xfrm>
            <a:off x="3877310" y="4138295"/>
            <a:ext cx="7557770" cy="640715"/>
          </a:xfrm>
          <a:prstGeom prst="rect">
            <a:avLst/>
          </a:prstGeom>
        </p:spPr>
        <p:txBody>
          <a:bodyPr wrap="square">
            <a:noAutofit/>
          </a:bodyPr>
          <a:p>
            <a:pPr algn="just"/>
            <a:endParaRPr lang="zh-CN" altLang="en-US" sz="2000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52" dur="2000" fill="hold"/>
                                              <p:tgtEl>
                                                <p:spTgt spid="25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57" dur="3000" fill="hold"/>
                                              <p:tgtEl>
                                                <p:spTgt spid="41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62" dur="3000" fill="hold"/>
                                              <p:tgtEl>
                                                <p:spTgt spid="17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67" dur="2000" fill="hold"/>
                                              <p:tgtEl>
                                                <p:spTgt spid="24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2" dur="3000" fill="hold"/>
                                              <p:tgtEl>
                                                <p:spTgt spid="22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77" dur="2000" fill="hold"/>
                                              <p:tgtEl>
                                                <p:spTgt spid="6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82" dur="3000" fill="hold"/>
                                              <p:tgtEl>
                                                <p:spTgt spid="28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extLst>
                                      <p:ext uri="{505F2C04-C923-438B-8C0F-E0CD2BADF298}">
                                        <wppc:dynamicDigit xmlns:wppc="http://www.wps.cn/officeDocument/PresentationCustomData" type="0">
                                          <p:anim to="" calcmode="lin" valueType="num">
                                            <p:cBhvr>
                                              <p:cTn id="87" dur="3000" fill="hold"/>
                                              <p:tgtEl>
                                                <p:spTgt spid="32"/>
                                              </p:tgtEl>
                                              <p:attrNameLst>
                                                <p:attrName>num.show</p:attrName>
                                              </p:attrNameLst>
                                            </p:cBhvr>
                                            <p:tavLst>
                                              <p:tav tm="0">
                                                <p:val>
                                                  <p:fltVal val="0"/>
                                                </p:val>
                                              </p:tav>
                                              <p:tav tm="100000">
                                                <p:val>
                                                  <p:strVal val="#ppt_v"/>
                                                </p:val>
                                              </p:tav>
                                            </p:tavLst>
                                          </p:anim>
                                        </wppc:dynamicDigit>
                                      </p:ext>
                                    </p:extLs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  <p:bldP spid="20" grpId="0"/>
      <p:bldP spid="7" grpId="0"/>
      <p:bldP spid="23" grpId="0"/>
      <p:bldP spid="31" grpId="0"/>
      <p:bldP spid="33" grpId="0"/>
      <p:bldP spid="27" grpId="0"/>
      <p:bldP spid="19" grpId="0"/>
      <p:bldP spid="25" grpId="0"/>
      <p:bldP spid="41" grpId="0"/>
      <p:bldP spid="17" grpId="0"/>
      <p:bldP spid="24" grpId="0"/>
      <p:bldP spid="22" grpId="0" animBg="1"/>
      <p:bldP spid="6" grpId="0"/>
      <p:bldP spid="28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Content Placeholder 58"/>
          <p:cNvPicPr>
            <a:picLocks noChangeAspect="1"/>
          </p:cNvPicPr>
          <p:nvPr>
            <p:ph idx="1"/>
          </p:nvPr>
        </p:nvPicPr>
        <p:blipFill>
          <a:blip r:embed="rId1"/>
          <a:srcRect l="8781" t="7778" r="30906" b="6370"/>
          <a:stretch>
            <a:fillRect/>
          </a:stretch>
        </p:blipFill>
        <p:spPr>
          <a:xfrm>
            <a:off x="1005840" y="4874895"/>
            <a:ext cx="1962785" cy="1870075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30" y="4874260"/>
            <a:ext cx="1448435" cy="188214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674817" cy="18319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726940" y="4894579"/>
            <a:ext cx="149860" cy="520700"/>
          </a:xfrm>
          <a:custGeom>
            <a:avLst/>
            <a:gdLst/>
            <a:ahLst/>
            <a:cxnLst/>
            <a:rect l="l" t="t" r="r" b="b"/>
            <a:pathLst>
              <a:path w="149860" h="520700">
                <a:moveTo>
                  <a:pt x="149860" y="0"/>
                </a:moveTo>
                <a:lnTo>
                  <a:pt x="0" y="0"/>
                </a:lnTo>
                <a:lnTo>
                  <a:pt x="0" y="520700"/>
                </a:lnTo>
                <a:lnTo>
                  <a:pt x="149860" y="520700"/>
                </a:lnTo>
                <a:lnTo>
                  <a:pt x="149860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400040" y="4874259"/>
            <a:ext cx="149860" cy="541020"/>
          </a:xfrm>
          <a:custGeom>
            <a:avLst/>
            <a:gdLst/>
            <a:ahLst/>
            <a:cxnLst/>
            <a:rect l="l" t="t" r="r" b="b"/>
            <a:pathLst>
              <a:path w="149860" h="541020">
                <a:moveTo>
                  <a:pt x="149860" y="0"/>
                </a:moveTo>
                <a:lnTo>
                  <a:pt x="0" y="0"/>
                </a:lnTo>
                <a:lnTo>
                  <a:pt x="0" y="541019"/>
                </a:lnTo>
                <a:lnTo>
                  <a:pt x="149860" y="541019"/>
                </a:lnTo>
                <a:lnTo>
                  <a:pt x="149860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073140" y="4853940"/>
            <a:ext cx="149860" cy="561340"/>
          </a:xfrm>
          <a:custGeom>
            <a:avLst/>
            <a:gdLst/>
            <a:ahLst/>
            <a:cxnLst/>
            <a:rect l="l" t="t" r="r" b="b"/>
            <a:pathLst>
              <a:path w="149860" h="561339">
                <a:moveTo>
                  <a:pt x="149860" y="0"/>
                </a:moveTo>
                <a:lnTo>
                  <a:pt x="0" y="0"/>
                </a:lnTo>
                <a:lnTo>
                  <a:pt x="0" y="561340"/>
                </a:lnTo>
                <a:lnTo>
                  <a:pt x="149860" y="561340"/>
                </a:lnTo>
                <a:lnTo>
                  <a:pt x="149860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746240" y="4191000"/>
            <a:ext cx="149860" cy="1224280"/>
          </a:xfrm>
          <a:custGeom>
            <a:avLst/>
            <a:gdLst/>
            <a:ahLst/>
            <a:cxnLst/>
            <a:rect l="l" t="t" r="r" b="b"/>
            <a:pathLst>
              <a:path w="149859" h="1224279">
                <a:moveTo>
                  <a:pt x="149859" y="0"/>
                </a:moveTo>
                <a:lnTo>
                  <a:pt x="0" y="0"/>
                </a:lnTo>
                <a:lnTo>
                  <a:pt x="0" y="1224280"/>
                </a:lnTo>
                <a:lnTo>
                  <a:pt x="149859" y="1224280"/>
                </a:lnTo>
                <a:lnTo>
                  <a:pt x="149859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17440" y="4894579"/>
            <a:ext cx="152400" cy="520700"/>
          </a:xfrm>
          <a:custGeom>
            <a:avLst/>
            <a:gdLst/>
            <a:ahLst/>
            <a:cxnLst/>
            <a:rect l="l" t="t" r="r" b="b"/>
            <a:pathLst>
              <a:path w="152400" h="520700">
                <a:moveTo>
                  <a:pt x="152400" y="0"/>
                </a:moveTo>
                <a:lnTo>
                  <a:pt x="0" y="0"/>
                </a:lnTo>
                <a:lnTo>
                  <a:pt x="0" y="520700"/>
                </a:lnTo>
                <a:lnTo>
                  <a:pt x="152400" y="5207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590540" y="4914900"/>
            <a:ext cx="152400" cy="500380"/>
          </a:xfrm>
          <a:custGeom>
            <a:avLst/>
            <a:gdLst/>
            <a:ahLst/>
            <a:cxnLst/>
            <a:rect l="l" t="t" r="r" b="b"/>
            <a:pathLst>
              <a:path w="152400" h="500379">
                <a:moveTo>
                  <a:pt x="152400" y="0"/>
                </a:moveTo>
                <a:lnTo>
                  <a:pt x="0" y="0"/>
                </a:lnTo>
                <a:lnTo>
                  <a:pt x="0" y="500380"/>
                </a:lnTo>
                <a:lnTo>
                  <a:pt x="152400" y="500380"/>
                </a:lnTo>
                <a:lnTo>
                  <a:pt x="1524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263640" y="4853940"/>
            <a:ext cx="152400" cy="561340"/>
          </a:xfrm>
          <a:custGeom>
            <a:avLst/>
            <a:gdLst/>
            <a:ahLst/>
            <a:cxnLst/>
            <a:rect l="l" t="t" r="r" b="b"/>
            <a:pathLst>
              <a:path w="152400" h="561339">
                <a:moveTo>
                  <a:pt x="152400" y="0"/>
                </a:moveTo>
                <a:lnTo>
                  <a:pt x="0" y="0"/>
                </a:lnTo>
                <a:lnTo>
                  <a:pt x="0" y="561340"/>
                </a:lnTo>
                <a:lnTo>
                  <a:pt x="152400" y="561340"/>
                </a:lnTo>
                <a:lnTo>
                  <a:pt x="1524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4557077" y="4191000"/>
            <a:ext cx="4045585" cy="1229360"/>
            <a:chOff x="4557077" y="4191000"/>
            <a:chExt cx="4045585" cy="1229360"/>
          </a:xfrm>
        </p:grpSpPr>
        <p:sp>
          <p:nvSpPr>
            <p:cNvPr id="12" name="object 12"/>
            <p:cNvSpPr/>
            <p:nvPr/>
          </p:nvSpPr>
          <p:spPr>
            <a:xfrm>
              <a:off x="6936740" y="4191000"/>
              <a:ext cx="152400" cy="1224280"/>
            </a:xfrm>
            <a:custGeom>
              <a:avLst/>
              <a:gdLst/>
              <a:ahLst/>
              <a:cxnLst/>
              <a:rect l="l" t="t" r="r" b="b"/>
              <a:pathLst>
                <a:path w="152400" h="1224279">
                  <a:moveTo>
                    <a:pt x="152400" y="0"/>
                  </a:moveTo>
                  <a:lnTo>
                    <a:pt x="0" y="0"/>
                  </a:lnTo>
                  <a:lnTo>
                    <a:pt x="0" y="1224280"/>
                  </a:lnTo>
                  <a:lnTo>
                    <a:pt x="152400" y="122428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4561840" y="5415280"/>
              <a:ext cx="4036060" cy="0"/>
            </a:xfrm>
            <a:custGeom>
              <a:avLst/>
              <a:gdLst/>
              <a:ahLst/>
              <a:cxnLst/>
              <a:rect l="l" t="t" r="r" b="b"/>
              <a:pathLst>
                <a:path w="4036059">
                  <a:moveTo>
                    <a:pt x="0" y="0"/>
                  </a:moveTo>
                  <a:lnTo>
                    <a:pt x="403606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898390" y="4385310"/>
              <a:ext cx="2019300" cy="637540"/>
            </a:xfrm>
            <a:custGeom>
              <a:avLst/>
              <a:gdLst/>
              <a:ahLst/>
              <a:cxnLst/>
              <a:rect l="l" t="t" r="r" b="b"/>
              <a:pathLst>
                <a:path w="2019300" h="637539">
                  <a:moveTo>
                    <a:pt x="0" y="637539"/>
                  </a:moveTo>
                  <a:lnTo>
                    <a:pt x="2019300" y="0"/>
                  </a:lnTo>
                </a:path>
              </a:pathLst>
            </a:custGeom>
            <a:ln w="28575">
              <a:solidFill>
                <a:srgbClr val="4471C4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 txBox="1"/>
          <p:nvPr/>
        </p:nvSpPr>
        <p:spPr>
          <a:xfrm>
            <a:off x="4714240" y="4632325"/>
            <a:ext cx="3695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404040"/>
                </a:solidFill>
                <a:latin typeface="Calibri" panose="020F0502020204030204"/>
                <a:cs typeface="Calibri" panose="020F0502020204030204"/>
              </a:rPr>
              <a:t>2</a:t>
            </a:r>
            <a:r>
              <a:rPr sz="1200" b="1" dirty="0">
                <a:solidFill>
                  <a:srgbClr val="404040"/>
                </a:solidFill>
                <a:latin typeface="Calibri" panose="020F0502020204030204"/>
                <a:cs typeface="Calibri" panose="020F0502020204030204"/>
              </a:rPr>
              <a:t>6</a:t>
            </a:r>
            <a:r>
              <a:rPr sz="1200" b="1" spc="30" dirty="0">
                <a:solidFill>
                  <a:srgbClr val="404040"/>
                </a:solidFill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0" dirty="0">
                <a:solidFill>
                  <a:srgbClr val="404040"/>
                </a:solidFill>
                <a:latin typeface="Calibri" panose="020F0502020204030204"/>
                <a:cs typeface="Calibri" panose="020F0502020204030204"/>
              </a:rPr>
              <a:t>26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898390" y="3953509"/>
            <a:ext cx="3365500" cy="1084580"/>
          </a:xfrm>
          <a:custGeom>
            <a:avLst/>
            <a:gdLst/>
            <a:ahLst/>
            <a:cxnLst/>
            <a:rect l="l" t="t" r="r" b="b"/>
            <a:pathLst>
              <a:path w="3365500" h="1084579">
                <a:moveTo>
                  <a:pt x="0" y="1084579"/>
                </a:moveTo>
                <a:lnTo>
                  <a:pt x="3365500" y="0"/>
                </a:lnTo>
              </a:path>
            </a:pathLst>
          </a:custGeom>
          <a:ln w="28574">
            <a:solidFill>
              <a:srgbClr val="EC7C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 txBox="1"/>
          <p:nvPr/>
        </p:nvSpPr>
        <p:spPr>
          <a:xfrm>
            <a:off x="4303140" y="3660648"/>
            <a:ext cx="154305" cy="183324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4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80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70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60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50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40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30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20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38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5080" algn="r">
              <a:lnSpc>
                <a:spcPct val="100000"/>
              </a:lnSpc>
              <a:spcBef>
                <a:spcPts val="380"/>
              </a:spcBef>
            </a:pPr>
            <a:r>
              <a:rPr sz="1000" dirty="0">
                <a:latin typeface="Calibri" panose="020F0502020204030204"/>
                <a:cs typeface="Calibri" panose="020F0502020204030204"/>
              </a:rPr>
              <a:t>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44720" y="5486400"/>
            <a:ext cx="309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 panose="020F0502020204030204"/>
                <a:cs typeface="Calibri" panose="020F0502020204030204"/>
              </a:rPr>
              <a:t>2019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5400040" y="3980560"/>
          <a:ext cx="1719578" cy="17551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060"/>
                <a:gridCol w="330199"/>
                <a:gridCol w="353059"/>
                <a:gridCol w="330200"/>
                <a:gridCol w="353060"/>
              </a:tblGrid>
              <a:tr h="210438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140"/>
                        </a:lnSpc>
                      </a:pPr>
                      <a:r>
                        <a:rPr sz="1200" b="1" spc="-5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61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61</a:t>
                      </a:r>
                      <a:endParaRPr sz="12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/>
                </a:tc>
              </a:tr>
              <a:tr h="673100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5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4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b="1" spc="-5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27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800" b="1" spc="-15" baseline="-1400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25</a:t>
                      </a:r>
                      <a:endParaRPr sz="1800" baseline="-140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R="317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sz="1200" b="1" spc="-5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28</a:t>
                      </a:r>
                      <a:r>
                        <a:rPr sz="1200" b="1" spc="-5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404040"/>
                          </a:solidFill>
                          <a:latin typeface="Calibri" panose="020F0502020204030204"/>
                          <a:cs typeface="Calibri" panose="020F0502020204030204"/>
                        </a:rPr>
                        <a:t>28</a:t>
                      </a:r>
                      <a:endParaRPr sz="12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0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500379"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3175">
                        <a:lnSpc>
                          <a:spcPct val="100000"/>
                        </a:lnSpc>
                      </a:pPr>
                      <a:endParaRPr sz="1200">
                        <a:latin typeface="Times New Roman" panose="02020603050405020304"/>
                        <a:cs typeface="Times New Roman" panose="02020603050405020304"/>
                      </a:endParaRPr>
                    </a:p>
                  </a:txBody>
                  <a:tcPr marL="0" marR="0" marT="0" marB="0"/>
                </a:tc>
              </a:tr>
              <a:tr h="320040">
                <a:tc>
                  <a:txBody>
                    <a:bodyPr/>
                    <a:lstStyle/>
                    <a:p>
                      <a:pPr marL="1905" marR="3175" algn="ctr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b="1" dirty="0">
                          <a:latin typeface="Calibri" panose="020F0502020204030204"/>
                          <a:cs typeface="Calibri" panose="020F0502020204030204"/>
                        </a:rPr>
                        <a:t>2020</a:t>
                      </a:r>
                      <a:endParaRPr sz="11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3820" marB="0"/>
                </a:tc>
                <a:tc gridSpan="2">
                  <a:txBody>
                    <a:bodyPr/>
                    <a:lstStyle/>
                    <a:p>
                      <a:pPr marR="29845" algn="r">
                        <a:lnSpc>
                          <a:spcPts val="1050"/>
                        </a:lnSpc>
                        <a:spcBef>
                          <a:spcPts val="660"/>
                        </a:spcBef>
                      </a:pPr>
                      <a:r>
                        <a:rPr sz="1100" b="1" dirty="0">
                          <a:latin typeface="Calibri" panose="020F0502020204030204"/>
                          <a:cs typeface="Calibri" panose="020F0502020204030204"/>
                        </a:rPr>
                        <a:t>2021</a:t>
                      </a:r>
                      <a:endParaRPr sz="1100">
                        <a:latin typeface="Calibri" panose="020F0502020204030204"/>
                        <a:cs typeface="Calibri" panose="020F0502020204030204"/>
                      </a:endParaRPr>
                    </a:p>
                    <a:p>
                      <a:pPr algn="r">
                        <a:lnSpc>
                          <a:spcPts val="710"/>
                        </a:lnSpc>
                      </a:pPr>
                      <a:r>
                        <a:rPr sz="1100" spc="5" dirty="0">
                          <a:latin typeface="Calibri" panose="020F0502020204030204"/>
                          <a:cs typeface="Calibri" panose="020F0502020204030204"/>
                        </a:rPr>
                        <a:t>J</a:t>
                      </a:r>
                      <a:r>
                        <a:rPr sz="1100" spc="-20" dirty="0">
                          <a:latin typeface="Calibri" panose="020F0502020204030204"/>
                          <a:cs typeface="Calibri" panose="020F0502020204030204"/>
                        </a:rPr>
                        <a:t>u</a:t>
                      </a:r>
                      <a:r>
                        <a:rPr sz="1100" dirty="0">
                          <a:latin typeface="Calibri" panose="020F0502020204030204"/>
                          <a:cs typeface="Calibri" panose="020F0502020204030204"/>
                        </a:rPr>
                        <a:t>m</a:t>
                      </a:r>
                      <a:r>
                        <a:rPr sz="1100" spc="5" dirty="0">
                          <a:latin typeface="Calibri" panose="020F0502020204030204"/>
                          <a:cs typeface="Calibri" panose="020F0502020204030204"/>
                        </a:rPr>
                        <a:t>l</a:t>
                      </a:r>
                      <a:r>
                        <a:rPr sz="1100" spc="-10" dirty="0">
                          <a:latin typeface="Calibri" panose="020F0502020204030204"/>
                          <a:cs typeface="Calibri" panose="020F0502020204030204"/>
                        </a:rPr>
                        <a:t>a</a:t>
                      </a:r>
                      <a:r>
                        <a:rPr sz="1100" dirty="0">
                          <a:latin typeface="Calibri" panose="020F0502020204030204"/>
                          <a:cs typeface="Calibri" panose="020F0502020204030204"/>
                        </a:rPr>
                        <a:t>h</a:t>
                      </a:r>
                      <a:r>
                        <a:rPr sz="1100" spc="10" dirty="0">
                          <a:latin typeface="Calibri" panose="020F0502020204030204"/>
                          <a:cs typeface="Calibri" panose="020F0502020204030204"/>
                        </a:rPr>
                        <a:t> </a:t>
                      </a:r>
                      <a:r>
                        <a:rPr sz="1100" dirty="0">
                          <a:latin typeface="Calibri" panose="020F0502020204030204"/>
                          <a:cs typeface="Calibri" panose="020F0502020204030204"/>
                        </a:rPr>
                        <a:t>K</a:t>
                      </a:r>
                      <a:endParaRPr sz="11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3820" marB="0"/>
                </a:tc>
                <a:tc hMerge="1"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50">
                        <a:latin typeface="Times New Roman" panose="02020603050405020304"/>
                        <a:cs typeface="Times New Roman" panose="02020603050405020304"/>
                      </a:endParaRPr>
                    </a:p>
                    <a:p>
                      <a:pPr marL="2540">
                        <a:lnSpc>
                          <a:spcPts val="975"/>
                        </a:lnSpc>
                      </a:pPr>
                      <a:r>
                        <a:rPr sz="1100" spc="-5" dirty="0">
                          <a:latin typeface="Calibri" panose="020F0502020204030204"/>
                          <a:cs typeface="Calibri" panose="020F0502020204030204"/>
                        </a:rPr>
                        <a:t>asus</a:t>
                      </a:r>
                      <a:endParaRPr sz="11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635" marB="0"/>
                </a:tc>
                <a:tc>
                  <a:txBody>
                    <a:bodyPr/>
                    <a:lstStyle/>
                    <a:p>
                      <a:pPr marL="29845" marR="317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100" b="1" dirty="0">
                          <a:latin typeface="Calibri" panose="020F0502020204030204"/>
                          <a:cs typeface="Calibri" panose="020F0502020204030204"/>
                        </a:rPr>
                        <a:t>2022</a:t>
                      </a:r>
                      <a:endParaRPr sz="1100">
                        <a:latin typeface="Calibri" panose="020F0502020204030204"/>
                        <a:cs typeface="Calibri" panose="020F0502020204030204"/>
                      </a:endParaRPr>
                    </a:p>
                  </a:txBody>
                  <a:tcPr marL="0" marR="0" marT="83820" marB="0"/>
                </a:tc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5557520" y="5659120"/>
            <a:ext cx="320040" cy="76200"/>
          </a:xfrm>
          <a:custGeom>
            <a:avLst/>
            <a:gdLst/>
            <a:ahLst/>
            <a:cxnLst/>
            <a:rect l="l" t="t" r="r" b="b"/>
            <a:pathLst>
              <a:path w="320039" h="76200">
                <a:moveTo>
                  <a:pt x="320039" y="0"/>
                </a:moveTo>
                <a:lnTo>
                  <a:pt x="0" y="0"/>
                </a:lnTo>
                <a:lnTo>
                  <a:pt x="0" y="76199"/>
                </a:lnTo>
                <a:lnTo>
                  <a:pt x="320039" y="76199"/>
                </a:lnTo>
                <a:lnTo>
                  <a:pt x="320039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1" name="object 21"/>
          <p:cNvGrpSpPr/>
          <p:nvPr/>
        </p:nvGrpSpPr>
        <p:grpSpPr>
          <a:xfrm>
            <a:off x="5541962" y="5897879"/>
            <a:ext cx="348615" cy="534035"/>
            <a:chOff x="5541962" y="5897879"/>
            <a:chExt cx="348615" cy="534035"/>
          </a:xfrm>
        </p:grpSpPr>
        <p:sp>
          <p:nvSpPr>
            <p:cNvPr id="22" name="object 22"/>
            <p:cNvSpPr/>
            <p:nvPr/>
          </p:nvSpPr>
          <p:spPr>
            <a:xfrm>
              <a:off x="5557520" y="5897879"/>
              <a:ext cx="320040" cy="78740"/>
            </a:xfrm>
            <a:custGeom>
              <a:avLst/>
              <a:gdLst/>
              <a:ahLst/>
              <a:cxnLst/>
              <a:rect l="l" t="t" r="r" b="b"/>
              <a:pathLst>
                <a:path w="320039" h="78739">
                  <a:moveTo>
                    <a:pt x="320039" y="0"/>
                  </a:moveTo>
                  <a:lnTo>
                    <a:pt x="0" y="0"/>
                  </a:lnTo>
                  <a:lnTo>
                    <a:pt x="0" y="78740"/>
                  </a:lnTo>
                  <a:lnTo>
                    <a:pt x="320039" y="78740"/>
                  </a:lnTo>
                  <a:lnTo>
                    <a:pt x="32003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5556250" y="6178549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39" y="0"/>
                  </a:lnTo>
                </a:path>
              </a:pathLst>
            </a:custGeom>
            <a:ln w="28575">
              <a:solidFill>
                <a:srgbClr val="4471C4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5556250" y="6417309"/>
              <a:ext cx="320040" cy="0"/>
            </a:xfrm>
            <a:custGeom>
              <a:avLst/>
              <a:gdLst/>
              <a:ahLst/>
              <a:cxnLst/>
              <a:rect l="l" t="t" r="r" b="b"/>
              <a:pathLst>
                <a:path w="320039">
                  <a:moveTo>
                    <a:pt x="0" y="0"/>
                  </a:moveTo>
                  <a:lnTo>
                    <a:pt x="320039" y="0"/>
                  </a:lnTo>
                </a:path>
              </a:pathLst>
            </a:custGeom>
            <a:ln w="28575">
              <a:solidFill>
                <a:srgbClr val="EC7C30"/>
              </a:solidFill>
              <a:prstDash val="dot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543550" y="5753734"/>
            <a:ext cx="1970405" cy="74676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670"/>
              </a:spcBef>
            </a:pPr>
            <a:r>
              <a:rPr sz="1100" spc="-5" dirty="0">
                <a:latin typeface="Calibri" panose="020F0502020204030204"/>
                <a:cs typeface="Calibri" panose="020F0502020204030204"/>
              </a:rPr>
              <a:t>Kasus</a:t>
            </a:r>
            <a:r>
              <a:rPr sz="1100" spc="-25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Terselesaikan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575"/>
              </a:spcBef>
              <a:tabLst>
                <a:tab pos="370205" algn="l"/>
              </a:tabLst>
            </a:pPr>
            <a:r>
              <a:rPr sz="1100" dirty="0">
                <a:latin typeface="Calibri" panose="020F0502020204030204"/>
                <a:cs typeface="Calibri" panose="020F0502020204030204"/>
              </a:rPr>
              <a:t> 	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Linear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(Jumlah</a:t>
            </a:r>
            <a:r>
              <a:rPr sz="11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Kasus)</a:t>
            </a:r>
            <a:endParaRPr sz="1100">
              <a:latin typeface="Calibri" panose="020F0502020204030204"/>
              <a:cs typeface="Calibri" panose="020F0502020204030204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  <a:tabLst>
                <a:tab pos="370205" algn="l"/>
              </a:tabLst>
            </a:pPr>
            <a:r>
              <a:rPr sz="1100" dirty="0">
                <a:latin typeface="Calibri" panose="020F0502020204030204"/>
                <a:cs typeface="Calibri" panose="020F0502020204030204"/>
              </a:rPr>
              <a:t> 	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Linear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(Kasus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Terselesaikan)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400097" y="1036319"/>
            <a:ext cx="3319145" cy="1018540"/>
            <a:chOff x="8400097" y="1036319"/>
            <a:chExt cx="3319145" cy="1018540"/>
          </a:xfrm>
        </p:grpSpPr>
        <p:sp>
          <p:nvSpPr>
            <p:cNvPr id="27" name="object 27"/>
            <p:cNvSpPr/>
            <p:nvPr/>
          </p:nvSpPr>
          <p:spPr>
            <a:xfrm>
              <a:off x="8608060" y="1036319"/>
              <a:ext cx="2667000" cy="1013460"/>
            </a:xfrm>
            <a:custGeom>
              <a:avLst/>
              <a:gdLst/>
              <a:ahLst/>
              <a:cxnLst/>
              <a:rect l="l" t="t" r="r" b="b"/>
              <a:pathLst>
                <a:path w="2667000" h="1013460">
                  <a:moveTo>
                    <a:pt x="185420" y="350520"/>
                  </a:moveTo>
                  <a:lnTo>
                    <a:pt x="0" y="350520"/>
                  </a:lnTo>
                  <a:lnTo>
                    <a:pt x="0" y="1013460"/>
                  </a:lnTo>
                  <a:lnTo>
                    <a:pt x="185420" y="1013460"/>
                  </a:lnTo>
                  <a:lnTo>
                    <a:pt x="185420" y="350520"/>
                  </a:lnTo>
                  <a:close/>
                </a:path>
                <a:path w="2667000" h="1013460">
                  <a:moveTo>
                    <a:pt x="1013460" y="175260"/>
                  </a:moveTo>
                  <a:lnTo>
                    <a:pt x="828040" y="175260"/>
                  </a:lnTo>
                  <a:lnTo>
                    <a:pt x="828040" y="1013460"/>
                  </a:lnTo>
                  <a:lnTo>
                    <a:pt x="1013460" y="1013460"/>
                  </a:lnTo>
                  <a:lnTo>
                    <a:pt x="1013460" y="175260"/>
                  </a:lnTo>
                  <a:close/>
                </a:path>
                <a:path w="2667000" h="1013460">
                  <a:moveTo>
                    <a:pt x="1841500" y="629920"/>
                  </a:moveTo>
                  <a:lnTo>
                    <a:pt x="1656080" y="629920"/>
                  </a:lnTo>
                  <a:lnTo>
                    <a:pt x="1656080" y="1013460"/>
                  </a:lnTo>
                  <a:lnTo>
                    <a:pt x="1841500" y="1013460"/>
                  </a:lnTo>
                  <a:lnTo>
                    <a:pt x="1841500" y="629920"/>
                  </a:lnTo>
                  <a:close/>
                </a:path>
                <a:path w="2667000" h="1013460">
                  <a:moveTo>
                    <a:pt x="2667000" y="0"/>
                  </a:moveTo>
                  <a:lnTo>
                    <a:pt x="2481580" y="0"/>
                  </a:lnTo>
                  <a:lnTo>
                    <a:pt x="2481580" y="1013460"/>
                  </a:lnTo>
                  <a:lnTo>
                    <a:pt x="2667000" y="1013460"/>
                  </a:lnTo>
                  <a:lnTo>
                    <a:pt x="2667000" y="0"/>
                  </a:lnTo>
                  <a:close/>
                </a:path>
              </a:pathLst>
            </a:custGeom>
            <a:solidFill>
              <a:srgbClr val="156C6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844280" y="1036319"/>
              <a:ext cx="2667000" cy="1013460"/>
            </a:xfrm>
            <a:custGeom>
              <a:avLst/>
              <a:gdLst/>
              <a:ahLst/>
              <a:cxnLst/>
              <a:rect l="l" t="t" r="r" b="b"/>
              <a:pathLst>
                <a:path w="2667000" h="1013460">
                  <a:moveTo>
                    <a:pt x="185420" y="558800"/>
                  </a:moveTo>
                  <a:lnTo>
                    <a:pt x="0" y="558800"/>
                  </a:lnTo>
                  <a:lnTo>
                    <a:pt x="0" y="1013460"/>
                  </a:lnTo>
                  <a:lnTo>
                    <a:pt x="185420" y="1013460"/>
                  </a:lnTo>
                  <a:lnTo>
                    <a:pt x="185420" y="558800"/>
                  </a:lnTo>
                  <a:close/>
                </a:path>
                <a:path w="2667000" h="1013460">
                  <a:moveTo>
                    <a:pt x="1013460" y="175260"/>
                  </a:moveTo>
                  <a:lnTo>
                    <a:pt x="828040" y="175260"/>
                  </a:lnTo>
                  <a:lnTo>
                    <a:pt x="828040" y="1013460"/>
                  </a:lnTo>
                  <a:lnTo>
                    <a:pt x="1013460" y="1013460"/>
                  </a:lnTo>
                  <a:lnTo>
                    <a:pt x="1013460" y="175260"/>
                  </a:lnTo>
                  <a:close/>
                </a:path>
                <a:path w="2667000" h="1013460">
                  <a:moveTo>
                    <a:pt x="1838960" y="629920"/>
                  </a:moveTo>
                  <a:lnTo>
                    <a:pt x="1653540" y="629920"/>
                  </a:lnTo>
                  <a:lnTo>
                    <a:pt x="1653540" y="1013460"/>
                  </a:lnTo>
                  <a:lnTo>
                    <a:pt x="1838960" y="1013460"/>
                  </a:lnTo>
                  <a:lnTo>
                    <a:pt x="1838960" y="629920"/>
                  </a:lnTo>
                  <a:close/>
                </a:path>
                <a:path w="2667000" h="1013460">
                  <a:moveTo>
                    <a:pt x="2667000" y="0"/>
                  </a:moveTo>
                  <a:lnTo>
                    <a:pt x="2481580" y="0"/>
                  </a:lnTo>
                  <a:lnTo>
                    <a:pt x="2481580" y="1013460"/>
                  </a:lnTo>
                  <a:lnTo>
                    <a:pt x="2667000" y="1013460"/>
                  </a:lnTo>
                  <a:lnTo>
                    <a:pt x="266700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404859" y="2049780"/>
              <a:ext cx="3309620" cy="0"/>
            </a:xfrm>
            <a:custGeom>
              <a:avLst/>
              <a:gdLst/>
              <a:ahLst/>
              <a:cxnLst/>
              <a:rect l="l" t="t" r="r" b="b"/>
              <a:pathLst>
                <a:path w="3309620">
                  <a:moveTo>
                    <a:pt x="0" y="0"/>
                  </a:moveTo>
                  <a:lnTo>
                    <a:pt x="3309620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 txBox="1"/>
          <p:nvPr/>
        </p:nvSpPr>
        <p:spPr>
          <a:xfrm>
            <a:off x="8613775" y="112293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 panose="020F0502020204030204"/>
                <a:cs typeface="Calibri" panose="020F0502020204030204"/>
              </a:rPr>
              <a:t>19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817609" y="1235710"/>
            <a:ext cx="2484120" cy="177800"/>
          </a:xfrm>
          <a:custGeom>
            <a:avLst/>
            <a:gdLst/>
            <a:ahLst/>
            <a:cxnLst/>
            <a:rect l="l" t="t" r="r" b="b"/>
            <a:pathLst>
              <a:path w="2484120" h="177800">
                <a:moveTo>
                  <a:pt x="0" y="177800"/>
                </a:moveTo>
                <a:lnTo>
                  <a:pt x="2484120" y="0"/>
                </a:lnTo>
              </a:path>
            </a:pathLst>
          </a:custGeom>
          <a:ln w="28575">
            <a:solidFill>
              <a:srgbClr val="4471C4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 txBox="1"/>
          <p:nvPr/>
        </p:nvSpPr>
        <p:spPr>
          <a:xfrm>
            <a:off x="8849741" y="1332484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 panose="020F0502020204030204"/>
                <a:cs typeface="Calibri" panose="020F0502020204030204"/>
              </a:rPr>
              <a:t>13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441815" y="948054"/>
            <a:ext cx="41338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 panose="020F0502020204030204"/>
                <a:cs typeface="Calibri" panose="020F0502020204030204"/>
              </a:rPr>
              <a:t>24</a:t>
            </a:r>
            <a:r>
              <a:rPr sz="1200" b="1" spc="285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0" dirty="0">
                <a:latin typeface="Calibri" panose="020F0502020204030204"/>
                <a:cs typeface="Calibri" panose="020F0502020204030204"/>
              </a:rPr>
              <a:t>24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269601" y="1402016"/>
            <a:ext cx="41402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 panose="020F0502020204030204"/>
                <a:cs typeface="Calibri" panose="020F0502020204030204"/>
              </a:rPr>
              <a:t>11</a:t>
            </a:r>
            <a:r>
              <a:rPr sz="1200" b="1" spc="29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0" dirty="0">
                <a:latin typeface="Calibri" panose="020F0502020204030204"/>
                <a:cs typeface="Calibri" panose="020F0502020204030204"/>
              </a:rPr>
              <a:t>11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1097259" y="773429"/>
            <a:ext cx="4140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Calibri" panose="020F0502020204030204"/>
                <a:cs typeface="Calibri" panose="020F0502020204030204"/>
              </a:rPr>
              <a:t>29</a:t>
            </a:r>
            <a:r>
              <a:rPr sz="1200" b="1" spc="290" dirty="0">
                <a:latin typeface="Calibri" panose="020F0502020204030204"/>
                <a:cs typeface="Calibri" panose="020F0502020204030204"/>
              </a:rPr>
              <a:t> </a:t>
            </a:r>
            <a:r>
              <a:rPr sz="1200" b="1" spc="-10" dirty="0">
                <a:latin typeface="Calibri" panose="020F0502020204030204"/>
                <a:cs typeface="Calibri" panose="020F0502020204030204"/>
              </a:rPr>
              <a:t>29</a:t>
            </a:r>
            <a:endParaRPr sz="12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817609" y="1192530"/>
            <a:ext cx="2484120" cy="368300"/>
          </a:xfrm>
          <a:custGeom>
            <a:avLst/>
            <a:gdLst/>
            <a:ahLst/>
            <a:cxnLst/>
            <a:rect l="l" t="t" r="r" b="b"/>
            <a:pathLst>
              <a:path w="2484120" h="368300">
                <a:moveTo>
                  <a:pt x="0" y="368300"/>
                </a:moveTo>
                <a:lnTo>
                  <a:pt x="2484120" y="0"/>
                </a:lnTo>
              </a:path>
            </a:pathLst>
          </a:custGeom>
          <a:ln w="28575">
            <a:solidFill>
              <a:srgbClr val="EC7C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8147050" y="702436"/>
            <a:ext cx="154305" cy="142430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27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35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1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30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17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25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17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20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175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15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6350" algn="r">
              <a:lnSpc>
                <a:spcPct val="100000"/>
              </a:lnSpc>
              <a:spcBef>
                <a:spcPts val="180"/>
              </a:spcBef>
            </a:pPr>
            <a:r>
              <a:rPr sz="1000" spc="-10" dirty="0">
                <a:latin typeface="Calibri" panose="020F0502020204030204"/>
                <a:cs typeface="Calibri" panose="020F0502020204030204"/>
              </a:rPr>
              <a:t>10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5080" algn="r">
              <a:lnSpc>
                <a:spcPct val="100000"/>
              </a:lnSpc>
              <a:spcBef>
                <a:spcPts val="175"/>
              </a:spcBef>
            </a:pPr>
            <a:r>
              <a:rPr sz="1000" dirty="0">
                <a:latin typeface="Calibri" panose="020F0502020204030204"/>
                <a:cs typeface="Calibri" panose="020F0502020204030204"/>
              </a:rPr>
              <a:t>5</a:t>
            </a:r>
            <a:endParaRPr sz="1000">
              <a:latin typeface="Calibri" panose="020F0502020204030204"/>
              <a:cs typeface="Calibri" panose="020F0502020204030204"/>
            </a:endParaRPr>
          </a:p>
          <a:p>
            <a:pPr marR="5080" algn="r">
              <a:lnSpc>
                <a:spcPct val="100000"/>
              </a:lnSpc>
              <a:spcBef>
                <a:spcPts val="175"/>
              </a:spcBef>
            </a:pPr>
            <a:r>
              <a:rPr sz="1000" dirty="0">
                <a:latin typeface="Calibri" panose="020F0502020204030204"/>
                <a:cs typeface="Calibri" panose="020F0502020204030204"/>
              </a:rPr>
              <a:t>0</a:t>
            </a:r>
            <a:endParaRPr sz="10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8665844" y="2118995"/>
            <a:ext cx="309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 panose="020F0502020204030204"/>
                <a:cs typeface="Calibri" panose="020F0502020204030204"/>
              </a:rPr>
              <a:t>2019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9493504" y="2118995"/>
            <a:ext cx="309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 panose="020F0502020204030204"/>
                <a:cs typeface="Calibri" panose="020F0502020204030204"/>
              </a:rPr>
              <a:t>2020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21543" y="2118995"/>
            <a:ext cx="309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 panose="020F0502020204030204"/>
                <a:cs typeface="Calibri" panose="020F0502020204030204"/>
              </a:rPr>
              <a:t>2021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149330" y="2118995"/>
            <a:ext cx="3098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Calibri" panose="020F0502020204030204"/>
                <a:cs typeface="Calibri" panose="020F0502020204030204"/>
              </a:rPr>
              <a:t>2022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019540" y="2476500"/>
            <a:ext cx="320040" cy="76200"/>
          </a:xfrm>
          <a:custGeom>
            <a:avLst/>
            <a:gdLst/>
            <a:ahLst/>
            <a:cxnLst/>
            <a:rect l="l" t="t" r="r" b="b"/>
            <a:pathLst>
              <a:path w="320040" h="76200">
                <a:moveTo>
                  <a:pt x="320040" y="0"/>
                </a:moveTo>
                <a:lnTo>
                  <a:pt x="0" y="0"/>
                </a:lnTo>
                <a:lnTo>
                  <a:pt x="0" y="76200"/>
                </a:lnTo>
                <a:lnTo>
                  <a:pt x="320040" y="76200"/>
                </a:lnTo>
                <a:lnTo>
                  <a:pt x="320040" y="0"/>
                </a:lnTo>
                <a:close/>
              </a:path>
            </a:pathLst>
          </a:custGeom>
          <a:solidFill>
            <a:srgbClr val="156C6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9364726" y="2401823"/>
            <a:ext cx="78041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 panose="020F0502020204030204"/>
                <a:cs typeface="Calibri" panose="020F0502020204030204"/>
              </a:rPr>
              <a:t>Jumlah</a:t>
            </a:r>
            <a:r>
              <a:rPr sz="1100" spc="-5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Kasus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019540" y="2720339"/>
            <a:ext cx="320040" cy="76200"/>
          </a:xfrm>
          <a:custGeom>
            <a:avLst/>
            <a:gdLst/>
            <a:ahLst/>
            <a:cxnLst/>
            <a:rect l="l" t="t" r="r" b="b"/>
            <a:pathLst>
              <a:path w="320040" h="76200">
                <a:moveTo>
                  <a:pt x="320040" y="0"/>
                </a:moveTo>
                <a:lnTo>
                  <a:pt x="0" y="0"/>
                </a:lnTo>
                <a:lnTo>
                  <a:pt x="0" y="76200"/>
                </a:lnTo>
                <a:lnTo>
                  <a:pt x="320040" y="76200"/>
                </a:lnTo>
                <a:lnTo>
                  <a:pt x="32004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 txBox="1"/>
          <p:nvPr/>
        </p:nvSpPr>
        <p:spPr>
          <a:xfrm>
            <a:off x="9008109" y="2569464"/>
            <a:ext cx="1602105" cy="515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935" marR="5080" indent="-356870">
              <a:lnSpc>
                <a:spcPct val="146000"/>
              </a:lnSpc>
              <a:spcBef>
                <a:spcPts val="100"/>
              </a:spcBef>
              <a:tabLst>
                <a:tab pos="361315" algn="l"/>
              </a:tabLst>
            </a:pPr>
            <a:r>
              <a:rPr sz="1100" u="heavy" dirty="0">
                <a:uFill>
                  <a:solidFill>
                    <a:srgbClr val="4471C4"/>
                  </a:solidFill>
                </a:uFill>
                <a:latin typeface="Calibri" panose="020F0502020204030204"/>
                <a:cs typeface="Calibri" panose="020F0502020204030204"/>
              </a:rPr>
              <a:t> 	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Kasus Terselesaikan </a:t>
            </a:r>
            <a:r>
              <a:rPr sz="110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Linear</a:t>
            </a:r>
            <a:r>
              <a:rPr sz="1100" spc="-3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(Jumlah</a:t>
            </a:r>
            <a:r>
              <a:rPr sz="1100" spc="-4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Kasus)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020809" y="3249929"/>
            <a:ext cx="320040" cy="0"/>
          </a:xfrm>
          <a:custGeom>
            <a:avLst/>
            <a:gdLst/>
            <a:ahLst/>
            <a:cxnLst/>
            <a:rect l="l" t="t" r="r" b="b"/>
            <a:pathLst>
              <a:path w="320040">
                <a:moveTo>
                  <a:pt x="0" y="0"/>
                </a:moveTo>
                <a:lnTo>
                  <a:pt x="320040" y="0"/>
                </a:lnTo>
              </a:path>
            </a:pathLst>
          </a:custGeom>
          <a:ln w="28575">
            <a:solidFill>
              <a:srgbClr val="EC7C30"/>
            </a:solidFill>
            <a:prstDash val="dot"/>
          </a:ln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 txBox="1"/>
          <p:nvPr/>
        </p:nvSpPr>
        <p:spPr>
          <a:xfrm>
            <a:off x="9008109" y="3137153"/>
            <a:ext cx="196977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68935" algn="l"/>
              </a:tabLst>
            </a:pPr>
            <a:r>
              <a:rPr sz="1100" dirty="0">
                <a:latin typeface="Calibri" panose="020F0502020204030204"/>
                <a:cs typeface="Calibri" panose="020F0502020204030204"/>
              </a:rPr>
              <a:t> 	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Linear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(Kasus</a:t>
            </a:r>
            <a:r>
              <a:rPr sz="1100" spc="-20" dirty="0">
                <a:latin typeface="Calibri" panose="020F0502020204030204"/>
                <a:cs typeface="Calibri" panose="020F0502020204030204"/>
              </a:rPr>
              <a:t> </a:t>
            </a:r>
            <a:r>
              <a:rPr sz="1100" spc="-5" dirty="0">
                <a:latin typeface="Calibri" panose="020F0502020204030204"/>
                <a:cs typeface="Calibri" panose="020F0502020204030204"/>
              </a:rPr>
              <a:t>Terselesaikan)</a:t>
            </a:r>
            <a:endParaRPr sz="110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292734" y="2604134"/>
            <a:ext cx="3772535" cy="1146175"/>
          </a:xfrm>
          <a:prstGeom prst="rect">
            <a:avLst/>
          </a:prstGeom>
        </p:spPr>
        <p:txBody>
          <a:bodyPr vert="horz" wrap="square" lIns="0" tIns="254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20"/>
              </a:spcBef>
            </a:pPr>
            <a:r>
              <a:rPr sz="3600" dirty="0">
                <a:solidFill>
                  <a:srgbClr val="365E7C"/>
                </a:solidFill>
                <a:latin typeface="Segoe UI Black" panose="020B0A02040204020203"/>
                <a:cs typeface="Segoe UI Black" panose="020B0A02040204020203"/>
              </a:rPr>
              <a:t>PER</a:t>
            </a:r>
            <a:r>
              <a:rPr sz="3600" spc="-10" dirty="0">
                <a:solidFill>
                  <a:srgbClr val="365E7C"/>
                </a:solidFill>
                <a:latin typeface="Segoe UI Black" panose="020B0A02040204020203"/>
                <a:cs typeface="Segoe UI Black" panose="020B0A02040204020203"/>
              </a:rPr>
              <a:t>L</a:t>
            </a:r>
            <a:r>
              <a:rPr sz="3600" dirty="0">
                <a:solidFill>
                  <a:srgbClr val="365E7C"/>
                </a:solidFill>
                <a:latin typeface="Segoe UI Black" panose="020B0A02040204020203"/>
                <a:cs typeface="Segoe UI Black" panose="020B0A02040204020203"/>
              </a:rPr>
              <a:t>INDUNGAN  </a:t>
            </a:r>
            <a:r>
              <a:rPr sz="3600" spc="-5" dirty="0">
                <a:solidFill>
                  <a:srgbClr val="365E7C"/>
                </a:solidFill>
                <a:latin typeface="Segoe UI Black" panose="020B0A02040204020203"/>
                <a:cs typeface="Segoe UI Black" panose="020B0A02040204020203"/>
              </a:rPr>
              <a:t>KHUSUS</a:t>
            </a:r>
            <a:endParaRPr sz="3600">
              <a:latin typeface="Segoe UI Black" panose="020B0A02040204020203"/>
              <a:cs typeface="Segoe UI Black" panose="020B0A02040204020203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4201159" y="414019"/>
            <a:ext cx="7660640" cy="6443980"/>
            <a:chOff x="4201159" y="414019"/>
            <a:chExt cx="7660640" cy="6443980"/>
          </a:xfrm>
        </p:grpSpPr>
        <p:sp>
          <p:nvSpPr>
            <p:cNvPr id="50" name="object 50"/>
            <p:cNvSpPr/>
            <p:nvPr/>
          </p:nvSpPr>
          <p:spPr>
            <a:xfrm>
              <a:off x="4207509" y="420369"/>
              <a:ext cx="7647940" cy="6362700"/>
            </a:xfrm>
            <a:custGeom>
              <a:avLst/>
              <a:gdLst/>
              <a:ahLst/>
              <a:cxnLst/>
              <a:rect l="l" t="t" r="r" b="b"/>
              <a:pathLst>
                <a:path w="7647940" h="6362700">
                  <a:moveTo>
                    <a:pt x="0" y="6362700"/>
                  </a:moveTo>
                  <a:lnTo>
                    <a:pt x="3779520" y="6362700"/>
                  </a:lnTo>
                  <a:lnTo>
                    <a:pt x="3779520" y="3218180"/>
                  </a:lnTo>
                  <a:lnTo>
                    <a:pt x="0" y="3218180"/>
                  </a:lnTo>
                  <a:lnTo>
                    <a:pt x="0" y="6362700"/>
                  </a:lnTo>
                  <a:close/>
                </a:path>
                <a:path w="7647940" h="6362700">
                  <a:moveTo>
                    <a:pt x="3868419" y="6362700"/>
                  </a:moveTo>
                  <a:lnTo>
                    <a:pt x="7647940" y="6362700"/>
                  </a:lnTo>
                  <a:lnTo>
                    <a:pt x="7647940" y="3218180"/>
                  </a:lnTo>
                  <a:lnTo>
                    <a:pt x="3868419" y="3218180"/>
                  </a:lnTo>
                  <a:lnTo>
                    <a:pt x="3868419" y="6362700"/>
                  </a:lnTo>
                  <a:close/>
                </a:path>
                <a:path w="7647940" h="6362700">
                  <a:moveTo>
                    <a:pt x="3868419" y="3147060"/>
                  </a:moveTo>
                  <a:lnTo>
                    <a:pt x="7647940" y="3147060"/>
                  </a:lnTo>
                  <a:lnTo>
                    <a:pt x="7647940" y="0"/>
                  </a:lnTo>
                  <a:lnTo>
                    <a:pt x="3868419" y="0"/>
                  </a:lnTo>
                  <a:lnTo>
                    <a:pt x="3868419" y="3147060"/>
                  </a:lnTo>
                  <a:close/>
                </a:path>
                <a:path w="7647940" h="6362700">
                  <a:moveTo>
                    <a:pt x="0" y="3147060"/>
                  </a:moveTo>
                  <a:lnTo>
                    <a:pt x="3779520" y="3147060"/>
                  </a:lnTo>
                  <a:lnTo>
                    <a:pt x="3779520" y="0"/>
                  </a:lnTo>
                  <a:lnTo>
                    <a:pt x="0" y="0"/>
                  </a:lnTo>
                  <a:lnTo>
                    <a:pt x="0" y="3147060"/>
                  </a:lnTo>
                  <a:close/>
                </a:path>
              </a:pathLst>
            </a:custGeom>
            <a:ln w="12700">
              <a:solidFill>
                <a:srgbClr val="5B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7411719" y="3014980"/>
              <a:ext cx="1244600" cy="1244600"/>
            </a:xfrm>
            <a:custGeom>
              <a:avLst/>
              <a:gdLst/>
              <a:ahLst/>
              <a:cxnLst/>
              <a:rect l="l" t="t" r="r" b="b"/>
              <a:pathLst>
                <a:path w="1244600" h="1244600">
                  <a:moveTo>
                    <a:pt x="622300" y="0"/>
                  </a:moveTo>
                  <a:lnTo>
                    <a:pt x="573670" y="1872"/>
                  </a:lnTo>
                  <a:lnTo>
                    <a:pt x="526064" y="7397"/>
                  </a:lnTo>
                  <a:lnTo>
                    <a:pt x="479620" y="16436"/>
                  </a:lnTo>
                  <a:lnTo>
                    <a:pt x="434475" y="28851"/>
                  </a:lnTo>
                  <a:lnTo>
                    <a:pt x="390768" y="44504"/>
                  </a:lnTo>
                  <a:lnTo>
                    <a:pt x="348639" y="63255"/>
                  </a:lnTo>
                  <a:lnTo>
                    <a:pt x="308224" y="84967"/>
                  </a:lnTo>
                  <a:lnTo>
                    <a:pt x="269662" y="109502"/>
                  </a:lnTo>
                  <a:lnTo>
                    <a:pt x="233093" y="136720"/>
                  </a:lnTo>
                  <a:lnTo>
                    <a:pt x="198654" y="166483"/>
                  </a:lnTo>
                  <a:lnTo>
                    <a:pt x="166483" y="198654"/>
                  </a:lnTo>
                  <a:lnTo>
                    <a:pt x="136720" y="233093"/>
                  </a:lnTo>
                  <a:lnTo>
                    <a:pt x="109502" y="269662"/>
                  </a:lnTo>
                  <a:lnTo>
                    <a:pt x="84967" y="308224"/>
                  </a:lnTo>
                  <a:lnTo>
                    <a:pt x="63255" y="348639"/>
                  </a:lnTo>
                  <a:lnTo>
                    <a:pt x="44504" y="390768"/>
                  </a:lnTo>
                  <a:lnTo>
                    <a:pt x="28851" y="434475"/>
                  </a:lnTo>
                  <a:lnTo>
                    <a:pt x="16436" y="479620"/>
                  </a:lnTo>
                  <a:lnTo>
                    <a:pt x="7397" y="526064"/>
                  </a:lnTo>
                  <a:lnTo>
                    <a:pt x="1872" y="573670"/>
                  </a:lnTo>
                  <a:lnTo>
                    <a:pt x="0" y="622300"/>
                  </a:lnTo>
                  <a:lnTo>
                    <a:pt x="1872" y="670929"/>
                  </a:lnTo>
                  <a:lnTo>
                    <a:pt x="7397" y="718535"/>
                  </a:lnTo>
                  <a:lnTo>
                    <a:pt x="16436" y="764979"/>
                  </a:lnTo>
                  <a:lnTo>
                    <a:pt x="28851" y="810124"/>
                  </a:lnTo>
                  <a:lnTo>
                    <a:pt x="44504" y="853831"/>
                  </a:lnTo>
                  <a:lnTo>
                    <a:pt x="63255" y="895960"/>
                  </a:lnTo>
                  <a:lnTo>
                    <a:pt x="84967" y="936375"/>
                  </a:lnTo>
                  <a:lnTo>
                    <a:pt x="109502" y="974937"/>
                  </a:lnTo>
                  <a:lnTo>
                    <a:pt x="136720" y="1011506"/>
                  </a:lnTo>
                  <a:lnTo>
                    <a:pt x="166483" y="1045945"/>
                  </a:lnTo>
                  <a:lnTo>
                    <a:pt x="198654" y="1078116"/>
                  </a:lnTo>
                  <a:lnTo>
                    <a:pt x="233093" y="1107879"/>
                  </a:lnTo>
                  <a:lnTo>
                    <a:pt x="269662" y="1135097"/>
                  </a:lnTo>
                  <a:lnTo>
                    <a:pt x="308224" y="1159632"/>
                  </a:lnTo>
                  <a:lnTo>
                    <a:pt x="348639" y="1181344"/>
                  </a:lnTo>
                  <a:lnTo>
                    <a:pt x="390768" y="1200095"/>
                  </a:lnTo>
                  <a:lnTo>
                    <a:pt x="434475" y="1215748"/>
                  </a:lnTo>
                  <a:lnTo>
                    <a:pt x="479620" y="1228163"/>
                  </a:lnTo>
                  <a:lnTo>
                    <a:pt x="526064" y="1237202"/>
                  </a:lnTo>
                  <a:lnTo>
                    <a:pt x="573670" y="1242727"/>
                  </a:lnTo>
                  <a:lnTo>
                    <a:pt x="622300" y="1244600"/>
                  </a:lnTo>
                  <a:lnTo>
                    <a:pt x="670929" y="1242727"/>
                  </a:lnTo>
                  <a:lnTo>
                    <a:pt x="718535" y="1237202"/>
                  </a:lnTo>
                  <a:lnTo>
                    <a:pt x="764979" y="1228163"/>
                  </a:lnTo>
                  <a:lnTo>
                    <a:pt x="810124" y="1215748"/>
                  </a:lnTo>
                  <a:lnTo>
                    <a:pt x="853831" y="1200095"/>
                  </a:lnTo>
                  <a:lnTo>
                    <a:pt x="895960" y="1181344"/>
                  </a:lnTo>
                  <a:lnTo>
                    <a:pt x="936375" y="1159632"/>
                  </a:lnTo>
                  <a:lnTo>
                    <a:pt x="974937" y="1135097"/>
                  </a:lnTo>
                  <a:lnTo>
                    <a:pt x="1011506" y="1107879"/>
                  </a:lnTo>
                  <a:lnTo>
                    <a:pt x="1045945" y="1078116"/>
                  </a:lnTo>
                  <a:lnTo>
                    <a:pt x="1078116" y="1045945"/>
                  </a:lnTo>
                  <a:lnTo>
                    <a:pt x="1107879" y="1011506"/>
                  </a:lnTo>
                  <a:lnTo>
                    <a:pt x="1135097" y="974937"/>
                  </a:lnTo>
                  <a:lnTo>
                    <a:pt x="1159632" y="936375"/>
                  </a:lnTo>
                  <a:lnTo>
                    <a:pt x="1181344" y="895960"/>
                  </a:lnTo>
                  <a:lnTo>
                    <a:pt x="1200095" y="853831"/>
                  </a:lnTo>
                  <a:lnTo>
                    <a:pt x="1215748" y="810124"/>
                  </a:lnTo>
                  <a:lnTo>
                    <a:pt x="1228163" y="764979"/>
                  </a:lnTo>
                  <a:lnTo>
                    <a:pt x="1237202" y="718535"/>
                  </a:lnTo>
                  <a:lnTo>
                    <a:pt x="1242727" y="670929"/>
                  </a:lnTo>
                  <a:lnTo>
                    <a:pt x="1244600" y="622300"/>
                  </a:lnTo>
                  <a:lnTo>
                    <a:pt x="1242727" y="573670"/>
                  </a:lnTo>
                  <a:lnTo>
                    <a:pt x="1237202" y="526064"/>
                  </a:lnTo>
                  <a:lnTo>
                    <a:pt x="1228163" y="479620"/>
                  </a:lnTo>
                  <a:lnTo>
                    <a:pt x="1215748" y="434475"/>
                  </a:lnTo>
                  <a:lnTo>
                    <a:pt x="1200095" y="390768"/>
                  </a:lnTo>
                  <a:lnTo>
                    <a:pt x="1181344" y="348639"/>
                  </a:lnTo>
                  <a:lnTo>
                    <a:pt x="1159632" y="308224"/>
                  </a:lnTo>
                  <a:lnTo>
                    <a:pt x="1135097" y="269662"/>
                  </a:lnTo>
                  <a:lnTo>
                    <a:pt x="1107879" y="233093"/>
                  </a:lnTo>
                  <a:lnTo>
                    <a:pt x="1078116" y="198654"/>
                  </a:lnTo>
                  <a:lnTo>
                    <a:pt x="1045945" y="166483"/>
                  </a:lnTo>
                  <a:lnTo>
                    <a:pt x="1011506" y="136720"/>
                  </a:lnTo>
                  <a:lnTo>
                    <a:pt x="974937" y="109502"/>
                  </a:lnTo>
                  <a:lnTo>
                    <a:pt x="936375" y="84967"/>
                  </a:lnTo>
                  <a:lnTo>
                    <a:pt x="895960" y="63255"/>
                  </a:lnTo>
                  <a:lnTo>
                    <a:pt x="853831" y="44504"/>
                  </a:lnTo>
                  <a:lnTo>
                    <a:pt x="810124" y="28851"/>
                  </a:lnTo>
                  <a:lnTo>
                    <a:pt x="764979" y="16436"/>
                  </a:lnTo>
                  <a:lnTo>
                    <a:pt x="718535" y="7397"/>
                  </a:lnTo>
                  <a:lnTo>
                    <a:pt x="670929" y="1872"/>
                  </a:lnTo>
                  <a:lnTo>
                    <a:pt x="622300" y="0"/>
                  </a:lnTo>
                  <a:close/>
                </a:path>
              </a:pathLst>
            </a:custGeom>
            <a:solidFill>
              <a:srgbClr val="00CED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87259" y="3195319"/>
              <a:ext cx="1521459" cy="85851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95519" y="993139"/>
              <a:ext cx="2600960" cy="2578100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83600" y="4259578"/>
              <a:ext cx="2669540" cy="2598418"/>
            </a:xfrm>
            <a:prstGeom prst="rect">
              <a:avLst/>
            </a:prstGeom>
          </p:spPr>
        </p:pic>
      </p:grp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696595" y="772795"/>
            <a:ext cx="3368675" cy="1134745"/>
          </a:xfrm>
          <a:prstGeom prst="rect">
            <a:avLst/>
          </a:prstGeom>
          <a:solidFill>
            <a:srgbClr val="85CAC4"/>
          </a:solidFill>
        </p:spPr>
        <p:txBody>
          <a:bodyPr vert="horz" wrap="square" lIns="0" tIns="34925" rIns="0" bIns="0" rtlCol="0">
            <a:noAutofit/>
          </a:bodyPr>
          <a:lstStyle/>
          <a:p>
            <a:pPr marL="125095">
              <a:lnSpc>
                <a:spcPct val="100000"/>
              </a:lnSpc>
              <a:spcBef>
                <a:spcPts val="275"/>
              </a:spcBef>
            </a:pPr>
            <a:r>
              <a:rPr sz="2000" b="1" spc="-5" dirty="0">
                <a:latin typeface="Calibri" panose="020F0502020204030204"/>
                <a:cs typeface="Calibri" panose="020F0502020204030204"/>
              </a:rPr>
              <a:t>KASUS</a:t>
            </a:r>
            <a:r>
              <a:rPr sz="20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5" dirty="0">
                <a:latin typeface="Calibri" panose="020F0502020204030204"/>
                <a:cs typeface="Calibri" panose="020F0502020204030204"/>
              </a:rPr>
              <a:t>KEKERASAN</a:t>
            </a:r>
            <a:r>
              <a:rPr sz="20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35" dirty="0">
                <a:latin typeface="Calibri" panose="020F0502020204030204"/>
                <a:cs typeface="Calibri" panose="020F0502020204030204"/>
              </a:rPr>
              <a:t>PADA</a:t>
            </a:r>
            <a:r>
              <a:rPr sz="2000" b="1" dirty="0">
                <a:latin typeface="Calibri" panose="020F0502020204030204"/>
                <a:cs typeface="Calibri" panose="020F0502020204030204"/>
              </a:rPr>
              <a:t> </a:t>
            </a:r>
            <a:r>
              <a:rPr sz="2000" b="1" spc="-5" dirty="0">
                <a:latin typeface="Calibri" panose="020F0502020204030204"/>
                <a:cs typeface="Calibri" panose="020F0502020204030204"/>
              </a:rPr>
              <a:t>PEREMPUAN</a:t>
            </a:r>
            <a:r>
              <a:rPr lang="en-US" sz="2000" b="1" spc="-5" dirty="0">
                <a:latin typeface="Calibri" panose="020F0502020204030204"/>
                <a:cs typeface="Calibri" panose="020F0502020204030204"/>
              </a:rPr>
              <a:t> DAN ANAK</a:t>
            </a:r>
            <a:endParaRPr lang="en-US" sz="2000" b="1" spc="-5" dirty="0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656319" y="3845559"/>
            <a:ext cx="2905760" cy="292100"/>
          </a:xfrm>
          <a:prstGeom prst="rect">
            <a:avLst/>
          </a:prstGeom>
          <a:solidFill>
            <a:srgbClr val="85CAC4"/>
          </a:solidFill>
        </p:spPr>
        <p:txBody>
          <a:bodyPr vert="horz" wrap="square" lIns="0" tIns="36194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285"/>
              </a:spcBef>
            </a:pPr>
            <a:r>
              <a:rPr sz="1300" b="1" spc="-5" dirty="0">
                <a:latin typeface="Calibri" panose="020F0502020204030204"/>
                <a:cs typeface="Calibri" panose="020F0502020204030204"/>
              </a:rPr>
              <a:t>KASUS</a:t>
            </a:r>
            <a:r>
              <a:rPr sz="1300" b="1" spc="-10" dirty="0">
                <a:latin typeface="Calibri" panose="020F0502020204030204"/>
                <a:cs typeface="Calibri" panose="020F0502020204030204"/>
              </a:rPr>
              <a:t>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KEKERASAN</a:t>
            </a:r>
            <a:r>
              <a:rPr sz="1300" b="1" spc="-15" dirty="0">
                <a:latin typeface="Calibri" panose="020F0502020204030204"/>
                <a:cs typeface="Calibri" panose="020F0502020204030204"/>
              </a:rPr>
              <a:t> </a:t>
            </a:r>
            <a:r>
              <a:rPr sz="1300" b="1" spc="-35" dirty="0">
                <a:latin typeface="Calibri" panose="020F0502020204030204"/>
                <a:cs typeface="Calibri" panose="020F0502020204030204"/>
              </a:rPr>
              <a:t>PADA</a:t>
            </a:r>
            <a:r>
              <a:rPr sz="1300" b="1" dirty="0">
                <a:latin typeface="Calibri" panose="020F0502020204030204"/>
                <a:cs typeface="Calibri" panose="020F0502020204030204"/>
              </a:rPr>
              <a:t> </a:t>
            </a:r>
            <a:r>
              <a:rPr sz="1300" b="1" spc="-5" dirty="0">
                <a:latin typeface="Calibri" panose="020F0502020204030204"/>
                <a:cs typeface="Calibri" panose="020F0502020204030204"/>
              </a:rPr>
              <a:t>ANAK</a:t>
            </a:r>
            <a:endParaRPr sz="130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Content Placeholder 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79880" y="201295"/>
            <a:ext cx="8411845" cy="637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2" b="6164"/>
          <a:stretch>
            <a:fillRect/>
          </a:stretch>
        </p:blipFill>
        <p:spPr>
          <a:xfrm>
            <a:off x="5867400" y="381000"/>
            <a:ext cx="4343400" cy="527177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981200" y="457200"/>
            <a:ext cx="3673475" cy="2623820"/>
          </a:xfrm>
          <a:prstGeom prst="wedgeEllipseCallout">
            <a:avLst>
              <a:gd name="adj1" fmla="val 734"/>
              <a:gd name="adj2" fmla="val 65416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JIKA ADA KEKERASAN LAPORKAN KE 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Telepon Klasik Merah - Gambar vektor gratis di Pixaba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960967" cy="89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s 4"/>
          <p:cNvSpPr/>
          <p:nvPr/>
        </p:nvSpPr>
        <p:spPr>
          <a:xfrm>
            <a:off x="1828800" y="3200400"/>
            <a:ext cx="395732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 </a:t>
            </a:r>
            <a:endParaRPr lang="en-US"/>
          </a:p>
          <a:p>
            <a:pPr algn="ctr"/>
            <a:r>
              <a:rPr lang="en-US" altLang="ko-KR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+mn-ea"/>
              </a:rPr>
              <a:t>HOTLINE UPTPPA : </a:t>
            </a:r>
            <a:r>
              <a:rPr lang="en-ID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081</a:t>
            </a:r>
            <a:r>
              <a:rPr lang="en-US" altLang="en-ID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221115177</a:t>
            </a:r>
            <a:endParaRPr lang="en-US" altLang="en-ID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altLang="en-ID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4984" y="4953118"/>
            <a:ext cx="2190766" cy="1517168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828800" y="3962400"/>
            <a:ext cx="3957320" cy="7893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 </a:t>
            </a:r>
            <a:r>
              <a:rPr lang="en-US" altLang="ko-KR" sz="16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+mn-ea"/>
              </a:rPr>
              <a:t>HOTLINE PUSPAGA : </a:t>
            </a:r>
            <a:r>
              <a:rPr lang="en-US" altLang="en-ID" sz="16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sym typeface="+mn-ea"/>
              </a:rPr>
              <a:t>0895633068691</a:t>
            </a:r>
            <a:endParaRPr lang="en-US" altLang="en-ID" sz="16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sym typeface="+mn-e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3"/>
          <p:cNvPicPr>
            <a:picLocks noChangeAspect="1"/>
          </p:cNvPicPr>
          <p:nvPr/>
        </p:nvPicPr>
        <p:blipFill>
          <a:blip r:embed="rId1"/>
          <a:srcRect l="56604" t="38615" r="28113" b="43649"/>
          <a:stretch>
            <a:fillRect/>
          </a:stretch>
        </p:blipFill>
        <p:spPr>
          <a:xfrm>
            <a:off x="100330" y="4190683"/>
            <a:ext cx="2349500" cy="2497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WordArt 3"/>
          <p:cNvSpPr>
            <a:spLocks noGrp="1" noChangeArrowheads="1" noChangeShapeType="1" noTextEdit="1"/>
          </p:cNvSpPr>
          <p:nvPr>
            <p:ph sz="half" idx="1"/>
          </p:nvPr>
        </p:nvSpPr>
        <p:spPr bwMode="gray">
          <a:xfrm>
            <a:off x="838200" y="1825625"/>
            <a:ext cx="6459855" cy="1998345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vert="horz" wrap="none" lIns="91440" tIns="45720" rIns="91440" bIns="45720" numCol="1" rtlCol="0" fromWordArt="0">
            <a:prstTxWarp prst="textDeflate">
              <a:avLst>
                <a:gd name="adj" fmla="val 0"/>
              </a:avLst>
            </a:prstTxWarp>
            <a:normAutofit/>
          </a:bodyPr>
          <a:lstStyle/>
          <a:p>
            <a:pPr marL="228600" marR="0" lvl="0" indent="-228600" algn="ctr" defTabSz="914400" rtl="0" eaLnBrk="1" fontAlgn="base" latinLnBrk="0" hangingPunct="1">
              <a:lnSpc>
                <a:spcPct val="120000"/>
              </a:lnSpc>
              <a:spcBef>
                <a:spcPts val="1000"/>
              </a:spcBef>
              <a:spcAft>
                <a:spcPct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sz="5400" b="1" i="0" u="none" strike="noStrike" kern="1200" cap="all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ladimir Script" panose="03050402040407070305"/>
                <a:ea typeface="+mn-ea"/>
                <a:cs typeface="+mn-cs"/>
              </a:rPr>
              <a:t>Terima</a:t>
            </a:r>
            <a:r>
              <a:rPr kumimoji="0" sz="5400" b="1" i="0" u="none" strike="noStrike" kern="120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ladimir Script" panose="03050402040407070305"/>
                <a:ea typeface="+mn-ea"/>
                <a:cs typeface="+mn-cs"/>
              </a:rPr>
              <a:t> Kasih</a:t>
            </a:r>
            <a:endParaRPr kumimoji="0" sz="54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ladimir Script" panose="03050402040407070305"/>
              <a:ea typeface="+mn-ea"/>
              <a:cs typeface="+mn-cs"/>
            </a:endParaRPr>
          </a:p>
        </p:txBody>
      </p:sp>
      <p:pic>
        <p:nvPicPr>
          <p:cNvPr id="29700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551238"/>
            <a:ext cx="4283075" cy="268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8060" y="27305"/>
            <a:ext cx="1000760" cy="114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kla gbr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735820" y="0"/>
            <a:ext cx="1317625" cy="12801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146" name="Picture 2" descr="10 Latar belakang ideas | latar belakang, power points, gambar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" y="8255"/>
            <a:ext cx="12268835" cy="6857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915" y="4655185"/>
            <a:ext cx="3896995" cy="2541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625" y="3931920"/>
            <a:ext cx="157480" cy="13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Kabupaten_Pasuru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380"/>
            <a:ext cx="960755" cy="1024890"/>
          </a:xfrm>
          <a:prstGeom prst="rect">
            <a:avLst/>
          </a:prstGeom>
        </p:spPr>
      </p:pic>
      <p:pic>
        <p:nvPicPr>
          <p:cNvPr id="4" name="Picture 3" descr="P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90" y="119380"/>
            <a:ext cx="1087120" cy="1052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l="8781" t="7778" r="30906" b="6370"/>
          <a:stretch>
            <a:fillRect/>
          </a:stretch>
        </p:blipFill>
        <p:spPr>
          <a:xfrm>
            <a:off x="1270" y="5188585"/>
            <a:ext cx="1795780" cy="1689100"/>
          </a:xfrm>
          <a:prstGeom prst="rect">
            <a:avLst/>
          </a:prstGeom>
        </p:spPr>
      </p:pic>
      <p:sp>
        <p:nvSpPr>
          <p:cNvPr id="10" name="矩形 1"/>
          <p:cNvSpPr/>
          <p:nvPr/>
        </p:nvSpPr>
        <p:spPr>
          <a:xfrm>
            <a:off x="454660" y="2926715"/>
            <a:ext cx="2481580" cy="1007110"/>
          </a:xfrm>
          <a:prstGeom prst="rect">
            <a:avLst/>
          </a:prstGeom>
        </p:spPr>
        <p:txBody>
          <a:bodyPr wrap="square">
            <a:noAutofit/>
          </a:bodyPr>
          <a:p>
            <a:endParaRPr lang="en-US" altLang="zh-CN" sz="2800" dirty="0">
              <a:solidFill>
                <a:srgbClr val="A38FDD"/>
              </a:solidFill>
              <a:latin typeface="Righteous" panose="02010506000000020000" pitchFamily="2" charset="0"/>
              <a:cs typeface="Righteous" panose="02010506000000020000" pitchFamily="2" charset="0"/>
            </a:endParaRPr>
          </a:p>
        </p:txBody>
      </p:sp>
      <p:sp>
        <p:nvSpPr>
          <p:cNvPr id="21" name="矩形"/>
          <p:cNvSpPr/>
          <p:nvPr/>
        </p:nvSpPr>
        <p:spPr>
          <a:xfrm>
            <a:off x="3070225" y="563880"/>
            <a:ext cx="8374380" cy="80073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FF9693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5" name="文本框"/>
          <p:cNvSpPr txBox="1"/>
          <p:nvPr/>
        </p:nvSpPr>
        <p:spPr>
          <a:xfrm>
            <a:off x="3132674" y="497596"/>
            <a:ext cx="8112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171450" y="1818005"/>
            <a:ext cx="2685415" cy="1640205"/>
          </a:xfrm>
          <a:prstGeom prst="homePlat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Righteous" panose="02010506000000020000" pitchFamily="2" charset="0"/>
                <a:cs typeface="Righteous" panose="02010506000000020000" pitchFamily="2" charset="0"/>
                <a:sym typeface="+mn-ea"/>
              </a:rPr>
              <a:t>DASAR HUKUM</a:t>
            </a:r>
            <a:endParaRPr lang="en-US" altLang="zh-CN" sz="2400" b="1" dirty="0">
              <a:solidFill>
                <a:schemeClr val="tx1"/>
              </a:solidFill>
              <a:latin typeface="Righteous" panose="02010506000000020000" pitchFamily="2" charset="0"/>
              <a:cs typeface="Righteous" panose="02010506000000020000" pitchFamily="2" charset="0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755390" y="585470"/>
            <a:ext cx="7689215" cy="1008380"/>
          </a:xfrm>
          <a:prstGeom prst="rect">
            <a:avLst/>
          </a:prstGeom>
        </p:spPr>
        <p:txBody>
          <a:bodyPr wrap="square">
            <a:noAutofit/>
          </a:bodyPr>
          <a:p>
            <a:pPr algn="just"/>
            <a:r>
              <a:rPr lang="en-US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Permendikbud No 46 Tahun 2023 Payung Hukum Hapus Tiga Dosa Besar di Satuan Pendidikan</a:t>
            </a:r>
            <a:endParaRPr 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zh-CN" altLang="en-US" sz="2000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15" name="矩形"/>
          <p:cNvSpPr/>
          <p:nvPr/>
        </p:nvSpPr>
        <p:spPr>
          <a:xfrm>
            <a:off x="3084830" y="1387475"/>
            <a:ext cx="8312150" cy="1202690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16" name="文本框"/>
          <p:cNvSpPr txBox="1"/>
          <p:nvPr/>
        </p:nvSpPr>
        <p:spPr>
          <a:xfrm>
            <a:off x="3132674" y="1645676"/>
            <a:ext cx="81124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Manrope SemiBold" charset="0"/>
              </a:rPr>
              <a:t>09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Manrope SemiBold" charset="0"/>
            </a:endParaRPr>
          </a:p>
        </p:txBody>
      </p:sp>
      <p:sp>
        <p:nvSpPr>
          <p:cNvPr id="17" name="矩形 40"/>
          <p:cNvSpPr/>
          <p:nvPr/>
        </p:nvSpPr>
        <p:spPr>
          <a:xfrm>
            <a:off x="3825240" y="1536065"/>
            <a:ext cx="7529195" cy="92202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SK Bupati No.463/1244/424.013/HK/2023 tentang Satgas Pencegahan dan Penanganan Kekerasan di Lingkungan Satuan Pendidikan pada Pemerintah Kabupaten Pasuruan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  <p:sp>
        <p:nvSpPr>
          <p:cNvPr id="19" name="矩形 40"/>
          <p:cNvSpPr/>
          <p:nvPr/>
        </p:nvSpPr>
        <p:spPr>
          <a:xfrm>
            <a:off x="3914775" y="3458210"/>
            <a:ext cx="7467600" cy="36830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b="1">
                <a:sym typeface="+mn-ea"/>
              </a:rPr>
              <a:t> </a:t>
            </a:r>
            <a:endParaRPr lang="zh-CN" altLang="en-US" b="1" dirty="0">
              <a:solidFill>
                <a:schemeClr val="bg1"/>
              </a:solidFill>
              <a:latin typeface="Righteous" panose="02010506000000020000" pitchFamily="2" charset="0"/>
              <a:ea typeface="+mj-ea"/>
              <a:cs typeface="Righteous" panose="0201050600000002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5" grpId="0"/>
      <p:bldP spid="41" grpId="0"/>
      <p:bldP spid="16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Ribbon 1"/>
          <p:cNvSpPr/>
          <p:nvPr/>
        </p:nvSpPr>
        <p:spPr>
          <a:xfrm>
            <a:off x="381000" y="975815"/>
            <a:ext cx="8305800" cy="464820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Wingdings 2" panose="05020102010507070707" pitchFamily="18" charset="2"/>
              <a:buNone/>
            </a:pPr>
            <a:r>
              <a:rPr lang="id-ID" altLang="en-US" sz="2000" dirty="0">
                <a:solidFill>
                  <a:schemeClr val="tx1"/>
                </a:solidFill>
              </a:rPr>
              <a:t>Kekerasan adalah setiap perbuatan terhadap Anak yang berakibat timbulnya kesengsaraan atau penderitaan secara fisik, psikis, seksual, dan/atau penelantaran, termasuk ancaman untuk melakukan perbuatan, pemaksaan, atau perampasan kemerdekaan secara melawan hukum. </a:t>
            </a:r>
            <a:endParaRPr lang="id-ID" altLang="en-US" sz="2000" dirty="0">
              <a:solidFill>
                <a:schemeClr val="tx1"/>
              </a:solidFill>
            </a:endParaRPr>
          </a:p>
          <a:p>
            <a:pPr algn="ctr">
              <a:buFont typeface="Wingdings 2" panose="05020102010507070707" pitchFamily="18" charset="2"/>
              <a:buNone/>
            </a:pPr>
            <a:r>
              <a:rPr lang="id-ID" altLang="en-US" dirty="0">
                <a:solidFill>
                  <a:schemeClr val="tx1"/>
                </a:solidFill>
              </a:rPr>
              <a:t>(Sumber: UU 35 Tahun 2014, Tentang Perlindungan Anak)</a:t>
            </a:r>
            <a:endParaRPr lang="id-ID" altLang="en-US" dirty="0">
              <a:solidFill>
                <a:schemeClr val="tx1"/>
              </a:solidFill>
            </a:endParaRPr>
          </a:p>
        </p:txBody>
      </p:sp>
      <p:sp>
        <p:nvSpPr>
          <p:cNvPr id="3" name="Flowchart: Terminator 2"/>
          <p:cNvSpPr/>
          <p:nvPr/>
        </p:nvSpPr>
        <p:spPr>
          <a:xfrm>
            <a:off x="2438400" y="381000"/>
            <a:ext cx="7162800" cy="835152"/>
          </a:xfrm>
          <a:prstGeom prst="flowChartTerminator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KEKERASAN PADA ANAK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Striped Right Arrow 3"/>
          <p:cNvSpPr/>
          <p:nvPr/>
        </p:nvSpPr>
        <p:spPr>
          <a:xfrm>
            <a:off x="1676400" y="5638800"/>
            <a:ext cx="4724400" cy="1143000"/>
          </a:xfrm>
          <a:prstGeom prst="striped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Kekerasan</a:t>
            </a:r>
            <a:r>
              <a:rPr lang="en-US" dirty="0"/>
              <a:t> yang </a:t>
            </a:r>
            <a:r>
              <a:rPr lang="en-US" dirty="0" err="1"/>
              <a:t>sering</a:t>
            </a:r>
            <a:r>
              <a:rPr lang="en-US" dirty="0"/>
              <a:t> </a:t>
            </a:r>
            <a:r>
              <a:rPr lang="en-US" dirty="0" err="1"/>
              <a:t>terjadi</a:t>
            </a:r>
            <a:r>
              <a:rPr lang="en-US" dirty="0"/>
              <a:t> </a:t>
            </a:r>
            <a:r>
              <a:rPr lang="en-US" dirty="0" err="1"/>
              <a:t>disekolah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7086600" y="5903976"/>
            <a:ext cx="3200400" cy="612648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latin typeface="Arial Rounded MT Bold" panose="020F0704030504030204" pitchFamily="34" charset="0"/>
              </a:rPr>
              <a:t>BULLYING</a:t>
            </a:r>
            <a:endParaRPr lang="en-US" sz="2000" i="1" dirty="0">
              <a:latin typeface="Arial Rounded MT Bold" panose="020F070403050403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6423546" y="2819400"/>
            <a:ext cx="4267200" cy="841248"/>
          </a:xfrm>
          <a:prstGeom prst="wedgeEllipseCallout">
            <a:avLst>
              <a:gd name="adj1" fmla="val -48089"/>
              <a:gd name="adj2" fmla="val 30592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</a:rPr>
              <a:t>Kekerasan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bisa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terjadi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dimana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err="1">
                <a:solidFill>
                  <a:schemeClr val="tx1"/>
                </a:solidFill>
              </a:rPr>
              <a:t>saja</a:t>
            </a:r>
            <a:endParaRPr lang="en-US" sz="2000" b="1" dirty="0" err="1">
              <a:solidFill>
                <a:schemeClr val="tx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8202873" y="3640338"/>
            <a:ext cx="2971800" cy="141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0" hangingPunct="0">
              <a:buFont typeface="Wingdings 2" panose="05020102010507070707" pitchFamily="18" charset="2"/>
              <a:buChar char="E"/>
            </a:pPr>
            <a:r>
              <a:rPr lang="en-US" altLang="en-US" sz="2200" b="1" dirty="0">
                <a:solidFill>
                  <a:prstClr val="black"/>
                </a:solidFill>
                <a:latin typeface="Calibri" panose="020F0502020204030204" charset="0"/>
              </a:rPr>
              <a:t> </a:t>
            </a:r>
            <a:r>
              <a:rPr lang="id-ID" altLang="en-US" sz="1600" b="1" dirty="0">
                <a:solidFill>
                  <a:prstClr val="black"/>
                </a:solidFill>
                <a:latin typeface="Calibri" panose="020F0502020204030204" charset="0"/>
              </a:rPr>
              <a:t>RUMAH</a:t>
            </a:r>
            <a:endParaRPr lang="id-ID" altLang="en-US" sz="1600" b="1" dirty="0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1600" b="1" dirty="0">
                <a:solidFill>
                  <a:prstClr val="black"/>
                </a:solidFill>
                <a:latin typeface="Calibri" panose="020F0502020204030204" charset="0"/>
              </a:rPr>
              <a:t>SEKOLAH</a:t>
            </a:r>
            <a:endParaRPr lang="id-ID" altLang="en-US" sz="1600" b="1" dirty="0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1600" b="1" dirty="0">
                <a:solidFill>
                  <a:prstClr val="black"/>
                </a:solidFill>
                <a:latin typeface="Calibri" panose="020F0502020204030204" charset="0"/>
              </a:rPr>
              <a:t>TEMPAT TEMPAT UMUM</a:t>
            </a:r>
            <a:endParaRPr lang="id-ID" altLang="en-US" sz="1600" b="1" dirty="0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1600" b="1" dirty="0">
                <a:solidFill>
                  <a:prstClr val="black"/>
                </a:solidFill>
                <a:latin typeface="Calibri" panose="020F0502020204030204" charset="0"/>
              </a:rPr>
              <a:t>KENDARAAN UMUM</a:t>
            </a:r>
            <a:endParaRPr lang="id-ID" altLang="en-US" sz="1600" b="1" dirty="0">
              <a:solidFill>
                <a:prstClr val="black"/>
              </a:solidFill>
              <a:latin typeface="Calibri" panose="020F0502020204030204" charset="0"/>
            </a:endParaRPr>
          </a:p>
          <a:p>
            <a:pPr eaLnBrk="0" hangingPunct="0">
              <a:buFont typeface="Wingdings 2" panose="05020102010507070707" pitchFamily="18" charset="2"/>
              <a:buChar char="E"/>
            </a:pPr>
            <a:r>
              <a:rPr lang="id-ID" altLang="en-US" sz="1600" b="1" dirty="0">
                <a:solidFill>
                  <a:prstClr val="black"/>
                </a:solidFill>
                <a:latin typeface="Calibri" panose="020F0502020204030204" charset="0"/>
              </a:rPr>
              <a:t>TEMPAT  KERJA</a:t>
            </a:r>
            <a:endParaRPr lang="en-US" altLang="en-US" sz="1600" b="1" dirty="0">
              <a:solidFill>
                <a:prstClr val="black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 bldLvl="0" animBg="1"/>
      <p:bldP spid="8" grpId="0" bldLvl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0" y="714352"/>
            <a:ext cx="9161123" cy="6143648"/>
            <a:chOff x="1745097" y="303002"/>
            <a:chExt cx="10900777" cy="65347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8"/>
            <a:stretch>
              <a:fillRect/>
            </a:stretch>
          </p:blipFill>
          <p:spPr>
            <a:xfrm>
              <a:off x="1745097" y="303002"/>
              <a:ext cx="10880402" cy="65347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98121" y="741933"/>
              <a:ext cx="3486072" cy="2171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Kepentingan terbaik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x-none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bagi anak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79287" y="2706045"/>
              <a:ext cx="3039209" cy="1654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Non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Diskriminasi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08028" y="1437143"/>
              <a:ext cx="3082781" cy="1491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Partisipasi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anak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32688" y="3190457"/>
              <a:ext cx="3866699" cy="1903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Hidup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, k</a:t>
              </a: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elan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g</a:t>
              </a: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sungan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 </a:t>
              </a: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hidup,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 &amp; </a:t>
              </a: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perkemb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a</a:t>
              </a:r>
              <a:r>
                <a:rPr kumimoji="0" lang="x-none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ngan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56178" y="3002219"/>
              <a:ext cx="2789696" cy="227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Pengelolaan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 yang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</a:rPr>
                <a:t>baik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  <a:sym typeface="Wingdings" panose="05000000000000000000" pitchFamily="2" charset="2"/>
                </a:rPr>
                <a:t>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  <a:sym typeface="Wingdings" panose="05000000000000000000" pitchFamily="2" charset="2"/>
                </a:rPr>
                <a:t>Mendengarkan</a:t>
              </a:r>
              <a:r>
                <a: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  <a:sym typeface="Wingdings" panose="05000000000000000000" pitchFamily="2" charset="2"/>
                </a:rPr>
                <a:t> </a:t>
              </a:r>
              <a:r>
                <a:rPr kumimoji="0" lang="en-US" sz="23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ndalus" pitchFamily="18" charset="-78"/>
                  <a:sym typeface="Wingdings" panose="05000000000000000000" pitchFamily="2" charset="2"/>
                </a:rPr>
                <a:t>anak</a:t>
              </a:r>
              <a:endPara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ndalus" pitchFamily="18" charset="-78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23208" y="1"/>
            <a:ext cx="9144793" cy="1275075"/>
            <a:chOff x="-1057" y="0"/>
            <a:chExt cx="12193057" cy="12750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b="65106"/>
            <a:stretch>
              <a:fillRect/>
            </a:stretch>
          </p:blipFill>
          <p:spPr>
            <a:xfrm>
              <a:off x="-1057" y="0"/>
              <a:ext cx="12193057" cy="47651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13680" y="238259"/>
              <a:ext cx="1696247" cy="103681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114799" y="272560"/>
            <a:ext cx="6553201" cy="583565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101600" dir="13500000" algn="br" rotWithShape="0">
              <a:prstClr val="black">
                <a:alpha val="51000"/>
              </a:prstClr>
            </a:outerShdw>
          </a:effectLst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Prinsip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Perlindungan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Anak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1" name="图形 5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151" y="-13201"/>
            <a:ext cx="3248301" cy="1892801"/>
          </a:xfrm>
          <a:prstGeom prst="rect">
            <a:avLst/>
          </a:prstGeom>
        </p:spPr>
      </p:pic>
      <p:sp>
        <p:nvSpPr>
          <p:cNvPr id="6" name="矩形: 圆角 5"/>
          <p:cNvSpPr/>
          <p:nvPr/>
        </p:nvSpPr>
        <p:spPr>
          <a:xfrm>
            <a:off x="240118" y="295198"/>
            <a:ext cx="11483163" cy="6241312"/>
          </a:xfrm>
          <a:prstGeom prst="roundRect">
            <a:avLst>
              <a:gd name="adj" fmla="val 0"/>
            </a:avLst>
          </a:prstGeom>
          <a:solidFill>
            <a:srgbClr val="FF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Righteous" panose="02010506000000020000" pitchFamily="2" charset="0"/>
            </a:endParaRPr>
          </a:p>
        </p:txBody>
      </p:sp>
      <p:pic>
        <p:nvPicPr>
          <p:cNvPr id="58" name="图形 57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-9434" y="6113060"/>
            <a:ext cx="12201433" cy="705570"/>
          </a:xfrm>
          <a:prstGeom prst="rect">
            <a:avLst/>
          </a:prstGeom>
        </p:spPr>
      </p:pic>
      <p:pic>
        <p:nvPicPr>
          <p:cNvPr id="72" name="图形 7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896600" y="1"/>
            <a:ext cx="1295398" cy="754834"/>
          </a:xfrm>
          <a:prstGeom prst="rect">
            <a:avLst/>
          </a:prstGeom>
        </p:spPr>
      </p:pic>
      <p:sp>
        <p:nvSpPr>
          <p:cNvPr id="17" name="矩形"/>
          <p:cNvSpPr/>
          <p:nvPr/>
        </p:nvSpPr>
        <p:spPr>
          <a:xfrm>
            <a:off x="3660775" y="265430"/>
            <a:ext cx="2261870" cy="1414145"/>
          </a:xfrm>
          <a:prstGeom prst="wedgeRectCallout">
            <a:avLst>
              <a:gd name="adj1" fmla="val -35068"/>
              <a:gd name="adj2" fmla="val 69580"/>
            </a:avLst>
          </a:prstGeom>
          <a:noFill/>
          <a:ln w="12700">
            <a:solidFill>
              <a:srgbClr val="A38F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19" name="矩形"/>
          <p:cNvSpPr/>
          <p:nvPr/>
        </p:nvSpPr>
        <p:spPr>
          <a:xfrm>
            <a:off x="3660775" y="2228850"/>
            <a:ext cx="2261870" cy="1414145"/>
          </a:xfrm>
          <a:prstGeom prst="wedgeRectCallout">
            <a:avLst>
              <a:gd name="adj1" fmla="val -35068"/>
              <a:gd name="adj2" fmla="val 69580"/>
            </a:avLst>
          </a:prstGeom>
          <a:noFill/>
          <a:ln w="12700">
            <a:solidFill>
              <a:srgbClr val="A38F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0" name="矩形"/>
          <p:cNvSpPr/>
          <p:nvPr/>
        </p:nvSpPr>
        <p:spPr>
          <a:xfrm>
            <a:off x="6365240" y="2221865"/>
            <a:ext cx="2252345" cy="1414145"/>
          </a:xfrm>
          <a:prstGeom prst="wedgeRectCallout">
            <a:avLst>
              <a:gd name="adj1" fmla="val -35068"/>
              <a:gd name="adj2" fmla="val 69580"/>
            </a:avLst>
          </a:prstGeom>
          <a:noFill/>
          <a:ln w="12700">
            <a:solidFill>
              <a:srgbClr val="A38F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1" name="矩形"/>
          <p:cNvSpPr/>
          <p:nvPr/>
        </p:nvSpPr>
        <p:spPr>
          <a:xfrm>
            <a:off x="3562350" y="321310"/>
            <a:ext cx="2251710" cy="141414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SemiBold" charset="0"/>
                <a:ea typeface="Manrope SemiBold" charset="0"/>
                <a:cs typeface="Manrope SemiBold" charset="0"/>
              </a:rPr>
              <a:t>KEKERASAN FISIK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3" name="矩形"/>
          <p:cNvSpPr/>
          <p:nvPr/>
        </p:nvSpPr>
        <p:spPr>
          <a:xfrm>
            <a:off x="3533775" y="2256155"/>
            <a:ext cx="2251710" cy="141414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accent3">
              <a:lumMod val="40000"/>
              <a:lumOff val="6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SemiBold" charset="0"/>
                <a:ea typeface="Manrope SemiBold" charset="0"/>
                <a:cs typeface="Manrope SemiBold" charset="0"/>
                <a:sym typeface="+mn-ea"/>
              </a:rPr>
              <a:t>Kekerasan psikologis/psikis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24" name="矩形"/>
          <p:cNvSpPr/>
          <p:nvPr/>
        </p:nvSpPr>
        <p:spPr>
          <a:xfrm>
            <a:off x="6148070" y="2256155"/>
            <a:ext cx="2353945" cy="141414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rgbClr val="92D050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SemiBold" charset="0"/>
                <a:ea typeface="Manrope SemiBold" charset="0"/>
                <a:cs typeface="Manrope SemiBold" charset="0"/>
              </a:rPr>
              <a:t>Sosial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pic>
        <p:nvPicPr>
          <p:cNvPr id="46" name="图形 4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8481" y="705652"/>
            <a:ext cx="884915" cy="1063127"/>
          </a:xfrm>
          <a:prstGeom prst="rect">
            <a:avLst/>
          </a:prstGeom>
        </p:spPr>
      </p:pic>
      <p:pic>
        <p:nvPicPr>
          <p:cNvPr id="8" name="图形 7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258112" y="5317041"/>
            <a:ext cx="936440" cy="814296"/>
          </a:xfrm>
          <a:prstGeom prst="rect">
            <a:avLst/>
          </a:prstGeom>
        </p:spPr>
      </p:pic>
      <p:pic>
        <p:nvPicPr>
          <p:cNvPr id="10" name="图形 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10144" y="478362"/>
            <a:ext cx="648123" cy="723737"/>
          </a:xfrm>
          <a:prstGeom prst="rect">
            <a:avLst/>
          </a:prstGeom>
        </p:spPr>
      </p:pic>
      <p:sp>
        <p:nvSpPr>
          <p:cNvPr id="11" name="矩形"/>
          <p:cNvSpPr/>
          <p:nvPr/>
        </p:nvSpPr>
        <p:spPr>
          <a:xfrm>
            <a:off x="3654425" y="4184650"/>
            <a:ext cx="2261870" cy="1414145"/>
          </a:xfrm>
          <a:prstGeom prst="wedgeRectCallout">
            <a:avLst>
              <a:gd name="adj1" fmla="val -35068"/>
              <a:gd name="adj2" fmla="val 69580"/>
            </a:avLst>
          </a:prstGeom>
          <a:noFill/>
          <a:ln w="12700">
            <a:solidFill>
              <a:srgbClr val="A38FD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</a:endParaRPr>
          </a:p>
        </p:txBody>
      </p:sp>
      <p:sp>
        <p:nvSpPr>
          <p:cNvPr id="12" name="矩形"/>
          <p:cNvSpPr/>
          <p:nvPr/>
        </p:nvSpPr>
        <p:spPr>
          <a:xfrm>
            <a:off x="3517900" y="4202430"/>
            <a:ext cx="2251710" cy="1414145"/>
          </a:xfrm>
          <a:prstGeom prst="wedgeRectCallout">
            <a:avLst>
              <a:gd name="adj1" fmla="val -35068"/>
              <a:gd name="adj2" fmla="val 69580"/>
            </a:avLst>
          </a:prstGeom>
          <a:solidFill>
            <a:schemeClr val="tx2">
              <a:lumMod val="40000"/>
              <a:lumOff val="6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anrope SemiBold" charset="0"/>
                <a:ea typeface="Manrope SemiBold" charset="0"/>
                <a:cs typeface="Manrope SemiBold" charset="0"/>
                <a:sym typeface="+mn-ea"/>
              </a:rPr>
              <a:t>Seksual</a:t>
            </a:r>
            <a:endParaRPr kumimoji="0" lang="en-US" altLang="zh-CN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anrope SemiBold" charset="0"/>
              <a:ea typeface="Manrope SemiBold" charset="0"/>
              <a:cs typeface="Manrope SemiBold" charset="0"/>
              <a:sym typeface="+mn-e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rcRect l="8781" t="7778" r="30906" b="6370"/>
          <a:stretch>
            <a:fillRect/>
          </a:stretch>
        </p:blipFill>
        <p:spPr>
          <a:xfrm>
            <a:off x="6985" y="5441315"/>
            <a:ext cx="1566545" cy="141668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427355" y="354330"/>
            <a:ext cx="2800985" cy="4970145"/>
          </a:xfrm>
          <a:prstGeom prst="righ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Bahnschrift SemiBold" panose="020B0502040204020203" charset="0"/>
                <a:cs typeface="Bahnschrift SemiBold" panose="020B0502040204020203" charset="0"/>
              </a:rPr>
              <a:t> Jenis-jenis Kekerasan terhadap  dan Anak</a:t>
            </a:r>
            <a:endParaRPr lang="en-US" sz="2800">
              <a:latin typeface="Bahnschrift SemiBold" panose="020B0502040204020203" charset="0"/>
              <a:cs typeface="Bahnschrift SemiBold" panose="020B0502040204020203" charset="0"/>
            </a:endParaRPr>
          </a:p>
        </p:txBody>
      </p:sp>
      <p:pic>
        <p:nvPicPr>
          <p:cNvPr id="3080" name="Picture 8" descr="Aplikasi Layanan Pengaduan Online | Dinas Pemberdayaan Perempuan dan  Perlindungan Anak Daerah Provinsi Sulawesi Utara | www.pppa.sulutprov.go.i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932" y="5106396"/>
            <a:ext cx="2011287" cy="141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1" grpId="0" animBg="1"/>
      <p:bldP spid="23" grpId="0" animBg="1"/>
      <p:bldP spid="12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16667" t="18146" r="15790" b="6177"/>
          <a:stretch>
            <a:fillRect/>
          </a:stretch>
        </p:blipFill>
        <p:spPr>
          <a:xfrm>
            <a:off x="1357630" y="609600"/>
            <a:ext cx="8944610" cy="542163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600200" y="2435225"/>
            <a:ext cx="3124200" cy="24384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perundungan/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kekerasan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629400" y="2193925"/>
            <a:ext cx="31242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intoleransi</a:t>
            </a:r>
            <a:endParaRPr lang="en-US" sz="20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7315200" cy="6096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/>
              <a:t> tiga dosa besar pendidikan 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3962400" y="1447800"/>
            <a:ext cx="3505200" cy="2438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1"/>
                </a:solidFill>
                <a:sym typeface="+mn-ea"/>
              </a:rPr>
              <a:t>kekerasan seksual</a:t>
            </a:r>
            <a:endParaRPr lang="en-US" sz="2000" b="1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2" name="Rectangles 1"/>
          <p:cNvSpPr/>
          <p:nvPr/>
        </p:nvSpPr>
        <p:spPr>
          <a:xfrm>
            <a:off x="1381125" y="5410200"/>
            <a:ext cx="9191625" cy="12954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/>
              <a:t>Penggunaan bahasa agama--dosa besar ----&gt; untuk menggugah para pelaku pendidikan akan penting dan mendesaknya mengatasi masalah tersebut secara bersama-sama</a:t>
            </a:r>
            <a:endParaRPr lang="en-US"/>
          </a:p>
        </p:txBody>
      </p:sp>
    </p:spTree>
  </p:cSld>
  <p:clrMapOvr>
    <a:masterClrMapping/>
  </p:clrMapOvr>
  <p:transition spd="slow">
    <p:wipe dir="u"/>
    <p:sndAc>
      <p:stSnd>
        <p:snd r:embed="rId1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bldLvl="0" animBg="1"/>
      <p:bldP spid="14" grpId="0" bldLvl="0" animBg="1"/>
      <p:bldP spid="13" grpId="0" bldLvl="0" animBg="1"/>
    </p:bldLst>
  </p:timing>
</p:sld>
</file>

<file path=ppt/tags/tag1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855480_1_1"/>
  <p:tag name="KSO_WM_DIAGRAM_VIRTUALLY_FRAME" val="{&quot;height&quot;:203.7692125984252,&quot;left&quot;:246.6672440944882,&quot;top&quot;:39.180787401574804,&quot;width&quot;:654.4827559055118}"/>
</p:tagLst>
</file>

<file path=ppt/tags/tag2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861441_1_1"/>
  <p:tag name="KSO_WM_DIAGRAM_VIRTUALLY_FRAME" val="{&quot;height&quot;:203.7692125984252,&quot;left&quot;:246.6672440944882,&quot;top&quot;:39.180787401574804,&quot;width&quot;:654.4827559055118}"/>
</p:tagLst>
</file>

<file path=ppt/tags/tag3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892827_1_1"/>
  <p:tag name="KSO_WM_DIAGRAM_VIRTUALLY_FRAME" val="{&quot;height&quot;:203.7692125984252,&quot;left&quot;:246.6672440944882,&quot;top&quot;:39.180787401574804,&quot;width&quot;:654.4827559055118}"/>
</p:tagLst>
</file>

<file path=ppt/tags/tag4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904843_1_1"/>
</p:tagLst>
</file>

<file path=ppt/tags/tag5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900158_1_1"/>
  <p:tag name="KSO_WM_DIAGRAM_VIRTUALLY_FRAME" val="{&quot;height&quot;:203.7692125984252,&quot;left&quot;:246.6672440944882,&quot;top&quot;:39.180787401574804,&quot;width&quot;:654.4827559055118}"/>
</p:tagLst>
</file>

<file path=ppt/tags/tag6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908402_1_1"/>
</p:tagLst>
</file>

<file path=ppt/tags/tag7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918977_1_1"/>
</p:tagLst>
</file>

<file path=ppt/tags/tag8.xml><?xml version="1.0" encoding="utf-8"?>
<p:tagLst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716939922027_1_1"/>
</p:tagLst>
</file>

<file path=ppt/tags/tag9.xml><?xml version="1.0" encoding="utf-8"?>
<p:tagLst xmlns:p="http://schemas.openxmlformats.org/presentationml/2006/main">
  <p:tag name="KSO_WPP_MARK_KEY" val="caa88988-63e2-4eb4-b8a0-b3bf2bde1a7b"/>
  <p:tag name="COMMONDATA" val="eyJoZGlkIjoiODliZWY4OTY0MGRkODE3MzUwYWNjNzJlOTZjZjEzOWIifQ=="/>
</p:tagLst>
</file>

<file path=ppt/theme/theme1.xml><?xml version="1.0" encoding="utf-8"?>
<a:theme xmlns:a="http://schemas.openxmlformats.org/drawingml/2006/main" name="Office 主题​​">
  <a:themeElements>
    <a:clrScheme name="自定义 20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693"/>
      </a:accent1>
      <a:accent2>
        <a:srgbClr val="A38FDD"/>
      </a:accent2>
      <a:accent3>
        <a:srgbClr val="FF9693"/>
      </a:accent3>
      <a:accent4>
        <a:srgbClr val="A38FDD"/>
      </a:accent4>
      <a:accent5>
        <a:srgbClr val="FF9693"/>
      </a:accent5>
      <a:accent6>
        <a:srgbClr val="A38FDD"/>
      </a:accent6>
      <a:hlink>
        <a:srgbClr val="0563C1"/>
      </a:hlink>
      <a:folHlink>
        <a:srgbClr val="954F72"/>
      </a:folHlink>
    </a:clrScheme>
    <a:fontScheme name="自定义 25">
      <a:majorFont>
        <a:latin typeface="Righteous"/>
        <a:ea typeface="Righteous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0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693"/>
      </a:accent1>
      <a:accent2>
        <a:srgbClr val="A38FDD"/>
      </a:accent2>
      <a:accent3>
        <a:srgbClr val="FF9693"/>
      </a:accent3>
      <a:accent4>
        <a:srgbClr val="A38FDD"/>
      </a:accent4>
      <a:accent5>
        <a:srgbClr val="FF9693"/>
      </a:accent5>
      <a:accent6>
        <a:srgbClr val="A38FDD"/>
      </a:accent6>
      <a:hlink>
        <a:srgbClr val="0563C1"/>
      </a:hlink>
      <a:folHlink>
        <a:srgbClr val="954F72"/>
      </a:folHlink>
    </a:clrScheme>
    <a:fontScheme name="自定义 25">
      <a:majorFont>
        <a:latin typeface="Righteous"/>
        <a:ea typeface="Righteous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自定义 20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693"/>
      </a:accent1>
      <a:accent2>
        <a:srgbClr val="A38FDD"/>
      </a:accent2>
      <a:accent3>
        <a:srgbClr val="FF9693"/>
      </a:accent3>
      <a:accent4>
        <a:srgbClr val="A38FDD"/>
      </a:accent4>
      <a:accent5>
        <a:srgbClr val="FF9693"/>
      </a:accent5>
      <a:accent6>
        <a:srgbClr val="A38FDD"/>
      </a:accent6>
      <a:hlink>
        <a:srgbClr val="0563C1"/>
      </a:hlink>
      <a:folHlink>
        <a:srgbClr val="954F72"/>
      </a:folHlink>
    </a:clrScheme>
    <a:fontScheme name="自定义 25">
      <a:majorFont>
        <a:latin typeface="Righteous"/>
        <a:ea typeface="Righteous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自定义 205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9693"/>
      </a:accent1>
      <a:accent2>
        <a:srgbClr val="A38FDD"/>
      </a:accent2>
      <a:accent3>
        <a:srgbClr val="FF9693"/>
      </a:accent3>
      <a:accent4>
        <a:srgbClr val="A38FDD"/>
      </a:accent4>
      <a:accent5>
        <a:srgbClr val="FF9693"/>
      </a:accent5>
      <a:accent6>
        <a:srgbClr val="A38FDD"/>
      </a:accent6>
      <a:hlink>
        <a:srgbClr val="0563C1"/>
      </a:hlink>
      <a:folHlink>
        <a:srgbClr val="954F72"/>
      </a:folHlink>
    </a:clrScheme>
    <a:fontScheme name="自定义 25">
      <a:majorFont>
        <a:latin typeface="Righteous"/>
        <a:ea typeface="Righteous"/>
        <a:cs typeface=""/>
      </a:majorFont>
      <a:minorFont>
        <a:latin typeface="Manrope SemiBold"/>
        <a:ea typeface="Manrope SemiBol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游ゴシック"/>
        <a:font script="Hang" typeface="맑은 고딕"/>
        <a:font script="Hans" typeface="Manrope SemiBold"/>
        <a:font script="Hant" typeface="新細明體"/>
        <a:font script="Arab" typeface="Righteous"/>
        <a:font script="Hebr" typeface="Righteou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ighteou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Manrope SemiBold"/>
        <a:ea typeface=""/>
        <a:cs typeface=""/>
        <a:font script="Jpan" typeface="ＭＳ Ｐゴシック"/>
        <a:font script="Hang" typeface="맑은 고딕"/>
        <a:font script="Hans" typeface="Manrope SemiBold"/>
        <a:font script="Hant" typeface="新細明體"/>
        <a:font script="Arab" typeface="Righteous"/>
        <a:font script="Hebr" typeface="Righteous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Righteous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9944</Words>
  <Application>WPS Presentation</Application>
  <PresentationFormat>宽屏</PresentationFormat>
  <Paragraphs>467</Paragraphs>
  <Slides>33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36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33</vt:i4>
      </vt:variant>
    </vt:vector>
  </HeadingPairs>
  <TitlesOfParts>
    <vt:vector size="73" baseType="lpstr">
      <vt:lpstr>Arial</vt:lpstr>
      <vt:lpstr>SimSun</vt:lpstr>
      <vt:lpstr>Wingdings</vt:lpstr>
      <vt:lpstr>Manrope SemiBold</vt:lpstr>
      <vt:lpstr>Righteous</vt:lpstr>
      <vt:lpstr>Segoe Print</vt:lpstr>
      <vt:lpstr>Bahnschrift SemiBold</vt:lpstr>
      <vt:lpstr>Arial Black</vt:lpstr>
      <vt:lpstr>Wingdings</vt:lpstr>
      <vt:lpstr>Times New Roman</vt:lpstr>
      <vt:lpstr>Wingdings 2</vt:lpstr>
      <vt:lpstr>Arial Rounded MT Bold</vt:lpstr>
      <vt:lpstr>Tahoma</vt:lpstr>
      <vt:lpstr>Calibri</vt:lpstr>
      <vt:lpstr>Comic Sans MS</vt:lpstr>
      <vt:lpstr>Andalus</vt:lpstr>
      <vt:lpstr>Microsoft YaHei</vt:lpstr>
      <vt:lpstr>Arial Unicode MS</vt:lpstr>
      <vt:lpstr>Calibri</vt:lpstr>
      <vt:lpstr>Tahoma</vt:lpstr>
      <vt:lpstr>Trebuchet MS</vt:lpstr>
      <vt:lpstr>Verdana</vt:lpstr>
      <vt:lpstr>Impact</vt:lpstr>
      <vt:lpstr>Arial</vt:lpstr>
      <vt:lpstr>Garamond</vt:lpstr>
      <vt:lpstr>FangSong</vt:lpstr>
      <vt:lpstr>Arial MT</vt:lpstr>
      <vt:lpstr>Century Gothic</vt:lpstr>
      <vt:lpstr>Bookman Old Style</vt:lpstr>
      <vt:lpstr>Times New Roman</vt:lpstr>
      <vt:lpstr>Segoe UI Black</vt:lpstr>
      <vt:lpstr>Roboto</vt:lpstr>
      <vt:lpstr>Vladimir Script</vt:lpstr>
      <vt:lpstr>Nunito</vt:lpstr>
      <vt:lpstr>Candara</vt:lpstr>
      <vt:lpstr>Trebuchet MS</vt:lpstr>
      <vt:lpstr>Office 主题​​</vt:lpstr>
      <vt:lpstr>1_Office 主题​​</vt:lpstr>
      <vt:lpstr>3_Office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tiga dosa besar pendidikan </vt:lpstr>
      <vt:lpstr>PowerPoint 演示文稿</vt:lpstr>
      <vt:lpstr>Pencegahan dan Penanganan Bullying di Lingkungan Sekolah manfaat dan Peran Bystander</vt:lpstr>
      <vt:lpstr>Apa itu bullying?</vt:lpstr>
      <vt:lpstr>Mengenal bullying dan bystander  Step by step membuat prosedur penanganan bullying</vt:lpstr>
      <vt:lpstr>Pihak yang terlibat saat terjadi bullying</vt:lpstr>
      <vt:lpstr>PowerPoint 演示文稿</vt:lpstr>
      <vt:lpstr> Bystander</vt:lpstr>
      <vt:lpstr>Prosedur Penanganan Bullying</vt:lpstr>
      <vt:lpstr>Prosedur Penanganan Bullying</vt:lpstr>
      <vt:lpstr>PowerPoint 演示文稿</vt:lpstr>
      <vt:lpstr>PowerPoint 演示文稿</vt:lpstr>
      <vt:lpstr> 5.	Menentukan	Tema Anti-Bullying  Tema-tema anti-bullying fokus pada upaya untuk mengubah anak-anak yang tadinya tidak tahu harus berbuat apa (bystander) ketika melihat bullying menjadi anak yang berperan aktif mencegah bullying</vt:lpstr>
      <vt:lpstr>PowerPoint 演示文稿</vt:lpstr>
      <vt:lpstr>PowerPoint 演示文稿</vt:lpstr>
      <vt:lpstr>Prosedur Penanganan Bullying</vt:lpstr>
      <vt:lpstr>PowerPoint 演示文稿</vt:lpstr>
      <vt:lpstr>PowerPoint 演示文稿</vt:lpstr>
      <vt:lpstr>PowerPoint 演示文稿</vt:lpstr>
      <vt:lpstr>Sarana dan Prasarana</vt:lpstr>
      <vt:lpstr>MITRA KERJA/JEJARING  </vt:lpstr>
      <vt:lpstr>KASUS KEKERASAN PADA PEREMPUAN DAN ANAK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HP</cp:lastModifiedBy>
  <cp:revision>98</cp:revision>
  <dcterms:created xsi:type="dcterms:W3CDTF">2023-03-31T10:45:00Z</dcterms:created>
  <dcterms:modified xsi:type="dcterms:W3CDTF">2024-05-29T00:03:29Z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A3737B9CCC134A9883B42018586B1C91_13</vt:lpwstr>
  </property>
  <property fmtid="{D5CDD505-2E9C-101B-9397-08002B2CF9AE}" pid="3" name="KSOProductBuildVer">
    <vt:lpwstr>1033-12.2.0.16909</vt:lpwstr>
  </property>
</Properties>
</file>